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24" r:id="rId2"/>
    <p:sldId id="425" r:id="rId3"/>
    <p:sldId id="419" r:id="rId4"/>
  </p:sldIdLst>
  <p:sldSz cx="49377600" cy="32918400"/>
  <p:notesSz cx="7102475" cy="9388475"/>
  <p:defaultTextStyle>
    <a:defPPr>
      <a:defRPr lang="en-US"/>
    </a:defPPr>
    <a:lvl1pPr marL="0" algn="l" defTabSz="3630693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1pPr>
    <a:lvl2pPr marL="1815347" algn="l" defTabSz="3630693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2pPr>
    <a:lvl3pPr marL="3630693" algn="l" defTabSz="3630693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3pPr>
    <a:lvl4pPr marL="5446041" algn="l" defTabSz="3630693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4pPr>
    <a:lvl5pPr marL="7261388" algn="l" defTabSz="3630693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5pPr>
    <a:lvl6pPr marL="9076734" algn="l" defTabSz="3630693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6pPr>
    <a:lvl7pPr marL="10892081" algn="l" defTabSz="3630693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7pPr>
    <a:lvl8pPr marL="12707429" algn="l" defTabSz="3630693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8pPr>
    <a:lvl9pPr marL="14522775" algn="l" defTabSz="3630693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55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Rg st="1" end="14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DA8"/>
    <a:srgbClr val="00B9FA"/>
    <a:srgbClr val="00FF00"/>
    <a:srgbClr val="BE0221"/>
    <a:srgbClr val="9900CC"/>
    <a:srgbClr val="33CC33"/>
    <a:srgbClr val="990099"/>
    <a:srgbClr val="B40C4C"/>
    <a:srgbClr val="FFFF75"/>
    <a:srgbClr val="69D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47" autoAdjust="0"/>
    <p:restoredTop sz="94610" autoAdjust="0"/>
  </p:normalViewPr>
  <p:slideViewPr>
    <p:cSldViewPr>
      <p:cViewPr varScale="1">
        <p:scale>
          <a:sx n="14" d="100"/>
          <a:sy n="14" d="100"/>
        </p:scale>
        <p:origin x="1188" y="120"/>
      </p:cViewPr>
      <p:guideLst>
        <p:guide orient="horz" pos="10368"/>
        <p:guide pos="155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BB7B6831-D611-4300-850F-B02D64D8DA0B}" type="datetimeFigureOut">
              <a:rPr lang="en-US" smtClean="0"/>
              <a:t>7/5/2019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04850"/>
            <a:ext cx="5278437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3A798FDA-AA83-4AB2-95F5-B77EE198D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83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30693" rtl="0" eaLnBrk="1" latinLnBrk="0" hangingPunct="1">
      <a:defRPr sz="4725" kern="1200">
        <a:solidFill>
          <a:schemeClr val="tx1"/>
        </a:solidFill>
        <a:latin typeface="+mn-lt"/>
        <a:ea typeface="+mn-ea"/>
        <a:cs typeface="+mn-cs"/>
      </a:defRPr>
    </a:lvl1pPr>
    <a:lvl2pPr marL="1815347" algn="l" defTabSz="3630693" rtl="0" eaLnBrk="1" latinLnBrk="0" hangingPunct="1">
      <a:defRPr sz="4725" kern="1200">
        <a:solidFill>
          <a:schemeClr val="tx1"/>
        </a:solidFill>
        <a:latin typeface="+mn-lt"/>
        <a:ea typeface="+mn-ea"/>
        <a:cs typeface="+mn-cs"/>
      </a:defRPr>
    </a:lvl2pPr>
    <a:lvl3pPr marL="3630693" algn="l" defTabSz="3630693" rtl="0" eaLnBrk="1" latinLnBrk="0" hangingPunct="1">
      <a:defRPr sz="4725" kern="1200">
        <a:solidFill>
          <a:schemeClr val="tx1"/>
        </a:solidFill>
        <a:latin typeface="+mn-lt"/>
        <a:ea typeface="+mn-ea"/>
        <a:cs typeface="+mn-cs"/>
      </a:defRPr>
    </a:lvl3pPr>
    <a:lvl4pPr marL="5446041" algn="l" defTabSz="3630693" rtl="0" eaLnBrk="1" latinLnBrk="0" hangingPunct="1">
      <a:defRPr sz="4725" kern="1200">
        <a:solidFill>
          <a:schemeClr val="tx1"/>
        </a:solidFill>
        <a:latin typeface="+mn-lt"/>
        <a:ea typeface="+mn-ea"/>
        <a:cs typeface="+mn-cs"/>
      </a:defRPr>
    </a:lvl4pPr>
    <a:lvl5pPr marL="7261388" algn="l" defTabSz="3630693" rtl="0" eaLnBrk="1" latinLnBrk="0" hangingPunct="1">
      <a:defRPr sz="4725" kern="1200">
        <a:solidFill>
          <a:schemeClr val="tx1"/>
        </a:solidFill>
        <a:latin typeface="+mn-lt"/>
        <a:ea typeface="+mn-ea"/>
        <a:cs typeface="+mn-cs"/>
      </a:defRPr>
    </a:lvl5pPr>
    <a:lvl6pPr marL="9076734" algn="l" defTabSz="3630693" rtl="0" eaLnBrk="1" latinLnBrk="0" hangingPunct="1">
      <a:defRPr sz="4725" kern="1200">
        <a:solidFill>
          <a:schemeClr val="tx1"/>
        </a:solidFill>
        <a:latin typeface="+mn-lt"/>
        <a:ea typeface="+mn-ea"/>
        <a:cs typeface="+mn-cs"/>
      </a:defRPr>
    </a:lvl6pPr>
    <a:lvl7pPr marL="10892081" algn="l" defTabSz="3630693" rtl="0" eaLnBrk="1" latinLnBrk="0" hangingPunct="1">
      <a:defRPr sz="4725" kern="1200">
        <a:solidFill>
          <a:schemeClr val="tx1"/>
        </a:solidFill>
        <a:latin typeface="+mn-lt"/>
        <a:ea typeface="+mn-ea"/>
        <a:cs typeface="+mn-cs"/>
      </a:defRPr>
    </a:lvl7pPr>
    <a:lvl8pPr marL="12707429" algn="l" defTabSz="3630693" rtl="0" eaLnBrk="1" latinLnBrk="0" hangingPunct="1">
      <a:defRPr sz="4725" kern="1200">
        <a:solidFill>
          <a:schemeClr val="tx1"/>
        </a:solidFill>
        <a:latin typeface="+mn-lt"/>
        <a:ea typeface="+mn-ea"/>
        <a:cs typeface="+mn-cs"/>
      </a:defRPr>
    </a:lvl8pPr>
    <a:lvl9pPr marL="14522775" algn="l" defTabSz="3630693" rtl="0" eaLnBrk="1" latinLnBrk="0" hangingPunct="1">
      <a:defRPr sz="472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03320" y="10226060"/>
            <a:ext cx="41970960" cy="70561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06640" y="18653760"/>
            <a:ext cx="3456432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84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685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7528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337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921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505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089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6741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6DAD-9B7A-4F5D-A262-8A0181D14098}" type="datetimeFigureOut">
              <a:rPr lang="en-US" smtClean="0"/>
              <a:pPr/>
              <a:t>7/5/2019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BCAB-791E-41F9-A62F-C99354DFB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6DAD-9B7A-4F5D-A262-8A0181D14098}" type="datetimeFigureOut">
              <a:rPr lang="en-US" smtClean="0"/>
              <a:pPr/>
              <a:t>7/5/2019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BCAB-791E-41F9-A62F-C99354DFB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5798760" y="1318285"/>
            <a:ext cx="11109960" cy="2808731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68880" y="1318285"/>
            <a:ext cx="32506920" cy="2808731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6DAD-9B7A-4F5D-A262-8A0181D14098}" type="datetimeFigureOut">
              <a:rPr lang="en-US" smtClean="0"/>
              <a:pPr/>
              <a:t>7/5/2019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BCAB-791E-41F9-A62F-C99354DFB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6DAD-9B7A-4F5D-A262-8A0181D14098}" type="datetimeFigureOut">
              <a:rPr lang="en-US" smtClean="0"/>
              <a:pPr/>
              <a:t>7/5/2019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BCAB-791E-41F9-A62F-C99354DFB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0493" y="21153124"/>
            <a:ext cx="41970960" cy="6537960"/>
          </a:xfrm>
        </p:spPr>
        <p:txBody>
          <a:bodyPr anchor="t"/>
          <a:lstStyle>
            <a:lvl1pPr algn="l">
              <a:defRPr sz="1384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00493" y="13952232"/>
            <a:ext cx="41970960" cy="7200898"/>
          </a:xfrm>
        </p:spPr>
        <p:txBody>
          <a:bodyPr anchor="b"/>
          <a:lstStyle>
            <a:lvl1pPr marL="0" indent="0">
              <a:buNone/>
              <a:defRPr sz="6971">
                <a:solidFill>
                  <a:schemeClr val="tx1">
                    <a:tint val="75000"/>
                  </a:schemeClr>
                </a:solidFill>
              </a:defRPr>
            </a:lvl1pPr>
            <a:lvl2pPr marL="1584267" indent="0">
              <a:buNone/>
              <a:defRPr sz="6284">
                <a:solidFill>
                  <a:schemeClr val="tx1">
                    <a:tint val="75000"/>
                  </a:schemeClr>
                </a:solidFill>
              </a:defRPr>
            </a:lvl2pPr>
            <a:lvl3pPr marL="3168534" indent="0">
              <a:buNone/>
              <a:defRPr sz="5498">
                <a:solidFill>
                  <a:schemeClr val="tx1">
                    <a:tint val="75000"/>
                  </a:schemeClr>
                </a:solidFill>
              </a:defRPr>
            </a:lvl3pPr>
            <a:lvl4pPr marL="4752802" indent="0">
              <a:buNone/>
              <a:defRPr sz="4811">
                <a:solidFill>
                  <a:schemeClr val="tx1">
                    <a:tint val="75000"/>
                  </a:schemeClr>
                </a:solidFill>
              </a:defRPr>
            </a:lvl4pPr>
            <a:lvl5pPr marL="6337068" indent="0">
              <a:buNone/>
              <a:defRPr sz="4811">
                <a:solidFill>
                  <a:schemeClr val="tx1">
                    <a:tint val="75000"/>
                  </a:schemeClr>
                </a:solidFill>
              </a:defRPr>
            </a:lvl5pPr>
            <a:lvl6pPr marL="7921335" indent="0">
              <a:buNone/>
              <a:defRPr sz="4811">
                <a:solidFill>
                  <a:schemeClr val="tx1">
                    <a:tint val="75000"/>
                  </a:schemeClr>
                </a:solidFill>
              </a:defRPr>
            </a:lvl6pPr>
            <a:lvl7pPr marL="9505602" indent="0">
              <a:buNone/>
              <a:defRPr sz="4811">
                <a:solidFill>
                  <a:schemeClr val="tx1">
                    <a:tint val="75000"/>
                  </a:schemeClr>
                </a:solidFill>
              </a:defRPr>
            </a:lvl7pPr>
            <a:lvl8pPr marL="11089869" indent="0">
              <a:buNone/>
              <a:defRPr sz="4811">
                <a:solidFill>
                  <a:schemeClr val="tx1">
                    <a:tint val="75000"/>
                  </a:schemeClr>
                </a:solidFill>
              </a:defRPr>
            </a:lvl8pPr>
            <a:lvl9pPr marL="12674137" indent="0">
              <a:buNone/>
              <a:defRPr sz="48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6DAD-9B7A-4F5D-A262-8A0181D14098}" type="datetimeFigureOut">
              <a:rPr lang="en-US" smtClean="0"/>
              <a:pPr/>
              <a:t>7/5/2019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BCAB-791E-41F9-A62F-C99354DFB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68880" y="7680974"/>
            <a:ext cx="21808440" cy="21724619"/>
          </a:xfrm>
        </p:spPr>
        <p:txBody>
          <a:bodyPr/>
          <a:lstStyle>
            <a:lvl1pPr>
              <a:defRPr sz="9720"/>
            </a:lvl1pPr>
            <a:lvl2pPr>
              <a:defRPr sz="8345"/>
            </a:lvl2pPr>
            <a:lvl3pPr>
              <a:defRPr sz="6971"/>
            </a:lvl3pPr>
            <a:lvl4pPr>
              <a:defRPr sz="6284"/>
            </a:lvl4pPr>
            <a:lvl5pPr>
              <a:defRPr sz="6284"/>
            </a:lvl5pPr>
            <a:lvl6pPr>
              <a:defRPr sz="6284"/>
            </a:lvl6pPr>
            <a:lvl7pPr>
              <a:defRPr sz="6284"/>
            </a:lvl7pPr>
            <a:lvl8pPr>
              <a:defRPr sz="6284"/>
            </a:lvl8pPr>
            <a:lvl9pPr>
              <a:defRPr sz="628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00280" y="7680974"/>
            <a:ext cx="21808440" cy="21724619"/>
          </a:xfrm>
        </p:spPr>
        <p:txBody>
          <a:bodyPr/>
          <a:lstStyle>
            <a:lvl1pPr>
              <a:defRPr sz="9720"/>
            </a:lvl1pPr>
            <a:lvl2pPr>
              <a:defRPr sz="8345"/>
            </a:lvl2pPr>
            <a:lvl3pPr>
              <a:defRPr sz="6971"/>
            </a:lvl3pPr>
            <a:lvl4pPr>
              <a:defRPr sz="6284"/>
            </a:lvl4pPr>
            <a:lvl5pPr>
              <a:defRPr sz="6284"/>
            </a:lvl5pPr>
            <a:lvl6pPr>
              <a:defRPr sz="6284"/>
            </a:lvl6pPr>
            <a:lvl7pPr>
              <a:defRPr sz="6284"/>
            </a:lvl7pPr>
            <a:lvl8pPr>
              <a:defRPr sz="6284"/>
            </a:lvl8pPr>
            <a:lvl9pPr>
              <a:defRPr sz="628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6DAD-9B7A-4F5D-A262-8A0181D14098}" type="datetimeFigureOut">
              <a:rPr lang="en-US" smtClean="0"/>
              <a:pPr/>
              <a:t>7/5/2019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BCAB-791E-41F9-A62F-C99354DFB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68894" y="7368544"/>
            <a:ext cx="21817017" cy="3070859"/>
          </a:xfrm>
        </p:spPr>
        <p:txBody>
          <a:bodyPr anchor="b"/>
          <a:lstStyle>
            <a:lvl1pPr marL="0" indent="0">
              <a:buNone/>
              <a:defRPr sz="8345" b="1"/>
            </a:lvl1pPr>
            <a:lvl2pPr marL="1584267" indent="0">
              <a:buNone/>
              <a:defRPr sz="6971" b="1"/>
            </a:lvl2pPr>
            <a:lvl3pPr marL="3168534" indent="0">
              <a:buNone/>
              <a:defRPr sz="6284" b="1"/>
            </a:lvl3pPr>
            <a:lvl4pPr marL="4752802" indent="0">
              <a:buNone/>
              <a:defRPr sz="5498" b="1"/>
            </a:lvl4pPr>
            <a:lvl5pPr marL="6337068" indent="0">
              <a:buNone/>
              <a:defRPr sz="5498" b="1"/>
            </a:lvl5pPr>
            <a:lvl6pPr marL="7921335" indent="0">
              <a:buNone/>
              <a:defRPr sz="5498" b="1"/>
            </a:lvl6pPr>
            <a:lvl7pPr marL="9505602" indent="0">
              <a:buNone/>
              <a:defRPr sz="5498" b="1"/>
            </a:lvl7pPr>
            <a:lvl8pPr marL="11089869" indent="0">
              <a:buNone/>
              <a:defRPr sz="5498" b="1"/>
            </a:lvl8pPr>
            <a:lvl9pPr marL="12674137" indent="0">
              <a:buNone/>
              <a:defRPr sz="54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68894" y="10439406"/>
            <a:ext cx="21817017" cy="18966181"/>
          </a:xfrm>
        </p:spPr>
        <p:txBody>
          <a:bodyPr/>
          <a:lstStyle>
            <a:lvl1pPr>
              <a:defRPr sz="8345"/>
            </a:lvl1pPr>
            <a:lvl2pPr>
              <a:defRPr sz="6971"/>
            </a:lvl2pPr>
            <a:lvl3pPr>
              <a:defRPr sz="6284"/>
            </a:lvl3pPr>
            <a:lvl4pPr>
              <a:defRPr sz="5498"/>
            </a:lvl4pPr>
            <a:lvl5pPr>
              <a:defRPr sz="5498"/>
            </a:lvl5pPr>
            <a:lvl6pPr>
              <a:defRPr sz="5498"/>
            </a:lvl6pPr>
            <a:lvl7pPr>
              <a:defRPr sz="5498"/>
            </a:lvl7pPr>
            <a:lvl8pPr>
              <a:defRPr sz="5498"/>
            </a:lvl8pPr>
            <a:lvl9pPr>
              <a:defRPr sz="54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083148" y="7368544"/>
            <a:ext cx="21825577" cy="3070859"/>
          </a:xfrm>
        </p:spPr>
        <p:txBody>
          <a:bodyPr anchor="b"/>
          <a:lstStyle>
            <a:lvl1pPr marL="0" indent="0">
              <a:buNone/>
              <a:defRPr sz="8345" b="1"/>
            </a:lvl1pPr>
            <a:lvl2pPr marL="1584267" indent="0">
              <a:buNone/>
              <a:defRPr sz="6971" b="1"/>
            </a:lvl2pPr>
            <a:lvl3pPr marL="3168534" indent="0">
              <a:buNone/>
              <a:defRPr sz="6284" b="1"/>
            </a:lvl3pPr>
            <a:lvl4pPr marL="4752802" indent="0">
              <a:buNone/>
              <a:defRPr sz="5498" b="1"/>
            </a:lvl4pPr>
            <a:lvl5pPr marL="6337068" indent="0">
              <a:buNone/>
              <a:defRPr sz="5498" b="1"/>
            </a:lvl5pPr>
            <a:lvl6pPr marL="7921335" indent="0">
              <a:buNone/>
              <a:defRPr sz="5498" b="1"/>
            </a:lvl6pPr>
            <a:lvl7pPr marL="9505602" indent="0">
              <a:buNone/>
              <a:defRPr sz="5498" b="1"/>
            </a:lvl7pPr>
            <a:lvl8pPr marL="11089869" indent="0">
              <a:buNone/>
              <a:defRPr sz="5498" b="1"/>
            </a:lvl8pPr>
            <a:lvl9pPr marL="12674137" indent="0">
              <a:buNone/>
              <a:defRPr sz="54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083148" y="10439406"/>
            <a:ext cx="21825577" cy="18966181"/>
          </a:xfrm>
        </p:spPr>
        <p:txBody>
          <a:bodyPr/>
          <a:lstStyle>
            <a:lvl1pPr>
              <a:defRPr sz="8345"/>
            </a:lvl1pPr>
            <a:lvl2pPr>
              <a:defRPr sz="6971"/>
            </a:lvl2pPr>
            <a:lvl3pPr>
              <a:defRPr sz="6284"/>
            </a:lvl3pPr>
            <a:lvl4pPr>
              <a:defRPr sz="5498"/>
            </a:lvl4pPr>
            <a:lvl5pPr>
              <a:defRPr sz="5498"/>
            </a:lvl5pPr>
            <a:lvl6pPr>
              <a:defRPr sz="5498"/>
            </a:lvl6pPr>
            <a:lvl7pPr>
              <a:defRPr sz="5498"/>
            </a:lvl7pPr>
            <a:lvl8pPr>
              <a:defRPr sz="5498"/>
            </a:lvl8pPr>
            <a:lvl9pPr>
              <a:defRPr sz="54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6DAD-9B7A-4F5D-A262-8A0181D14098}" type="datetimeFigureOut">
              <a:rPr lang="en-US" smtClean="0"/>
              <a:pPr/>
              <a:t>7/5/2019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BCAB-791E-41F9-A62F-C99354DFB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6DAD-9B7A-4F5D-A262-8A0181D14098}" type="datetimeFigureOut">
              <a:rPr lang="en-US" smtClean="0"/>
              <a:pPr/>
              <a:t>7/5/2019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BCAB-791E-41F9-A62F-C99354DFB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6DAD-9B7A-4F5D-A262-8A0181D14098}" type="datetimeFigureOut">
              <a:rPr lang="en-US" smtClean="0"/>
              <a:pPr/>
              <a:t>7/5/2019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BCAB-791E-41F9-A62F-C99354DFB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8903" y="1310642"/>
            <a:ext cx="16244893" cy="5577840"/>
          </a:xfrm>
        </p:spPr>
        <p:txBody>
          <a:bodyPr anchor="b"/>
          <a:lstStyle>
            <a:lvl1pPr algn="l">
              <a:defRPr sz="697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05279" y="1310650"/>
            <a:ext cx="27603450" cy="28094942"/>
          </a:xfrm>
        </p:spPr>
        <p:txBody>
          <a:bodyPr/>
          <a:lstStyle>
            <a:lvl1pPr>
              <a:defRPr sz="11094"/>
            </a:lvl1pPr>
            <a:lvl2pPr>
              <a:defRPr sz="9720"/>
            </a:lvl2pPr>
            <a:lvl3pPr>
              <a:defRPr sz="8345"/>
            </a:lvl3pPr>
            <a:lvl4pPr>
              <a:defRPr sz="6971"/>
            </a:lvl4pPr>
            <a:lvl5pPr>
              <a:defRPr sz="6971"/>
            </a:lvl5pPr>
            <a:lvl6pPr>
              <a:defRPr sz="6971"/>
            </a:lvl6pPr>
            <a:lvl7pPr>
              <a:defRPr sz="6971"/>
            </a:lvl7pPr>
            <a:lvl8pPr>
              <a:defRPr sz="6971"/>
            </a:lvl8pPr>
            <a:lvl9pPr>
              <a:defRPr sz="69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68903" y="6888490"/>
            <a:ext cx="16244893" cy="22517102"/>
          </a:xfrm>
        </p:spPr>
        <p:txBody>
          <a:bodyPr/>
          <a:lstStyle>
            <a:lvl1pPr marL="0" indent="0">
              <a:buNone/>
              <a:defRPr sz="4811"/>
            </a:lvl1pPr>
            <a:lvl2pPr marL="1584267" indent="0">
              <a:buNone/>
              <a:defRPr sz="4124"/>
            </a:lvl2pPr>
            <a:lvl3pPr marL="3168534" indent="0">
              <a:buNone/>
              <a:defRPr sz="3436"/>
            </a:lvl3pPr>
            <a:lvl4pPr marL="4752802" indent="0">
              <a:buNone/>
              <a:defRPr sz="3142"/>
            </a:lvl4pPr>
            <a:lvl5pPr marL="6337068" indent="0">
              <a:buNone/>
              <a:defRPr sz="3142"/>
            </a:lvl5pPr>
            <a:lvl6pPr marL="7921335" indent="0">
              <a:buNone/>
              <a:defRPr sz="3142"/>
            </a:lvl6pPr>
            <a:lvl7pPr marL="9505602" indent="0">
              <a:buNone/>
              <a:defRPr sz="3142"/>
            </a:lvl7pPr>
            <a:lvl8pPr marL="11089869" indent="0">
              <a:buNone/>
              <a:defRPr sz="3142"/>
            </a:lvl8pPr>
            <a:lvl9pPr marL="12674137" indent="0">
              <a:buNone/>
              <a:defRPr sz="314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6DAD-9B7A-4F5D-A262-8A0181D14098}" type="datetimeFigureOut">
              <a:rPr lang="en-US" smtClean="0"/>
              <a:pPr/>
              <a:t>7/5/2019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BCAB-791E-41F9-A62F-C99354DFB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8357" y="23042889"/>
            <a:ext cx="29626560" cy="2720342"/>
          </a:xfrm>
        </p:spPr>
        <p:txBody>
          <a:bodyPr anchor="b"/>
          <a:lstStyle>
            <a:lvl1pPr algn="l">
              <a:defRPr sz="6971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678357" y="2941319"/>
            <a:ext cx="29626560" cy="19751040"/>
          </a:xfrm>
        </p:spPr>
        <p:txBody>
          <a:bodyPr/>
          <a:lstStyle>
            <a:lvl1pPr marL="0" indent="0">
              <a:buNone/>
              <a:defRPr sz="11094"/>
            </a:lvl1pPr>
            <a:lvl2pPr marL="1584267" indent="0">
              <a:buNone/>
              <a:defRPr sz="9720"/>
            </a:lvl2pPr>
            <a:lvl3pPr marL="3168534" indent="0">
              <a:buNone/>
              <a:defRPr sz="8345"/>
            </a:lvl3pPr>
            <a:lvl4pPr marL="4752802" indent="0">
              <a:buNone/>
              <a:defRPr sz="6971"/>
            </a:lvl4pPr>
            <a:lvl5pPr marL="6337068" indent="0">
              <a:buNone/>
              <a:defRPr sz="6971"/>
            </a:lvl5pPr>
            <a:lvl6pPr marL="7921335" indent="0">
              <a:buNone/>
              <a:defRPr sz="6971"/>
            </a:lvl6pPr>
            <a:lvl7pPr marL="9505602" indent="0">
              <a:buNone/>
              <a:defRPr sz="6971"/>
            </a:lvl7pPr>
            <a:lvl8pPr marL="11089869" indent="0">
              <a:buNone/>
              <a:defRPr sz="6971"/>
            </a:lvl8pPr>
            <a:lvl9pPr marL="12674137" indent="0">
              <a:buNone/>
              <a:defRPr sz="6971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78357" y="25763231"/>
            <a:ext cx="29626560" cy="3863338"/>
          </a:xfrm>
        </p:spPr>
        <p:txBody>
          <a:bodyPr/>
          <a:lstStyle>
            <a:lvl1pPr marL="0" indent="0">
              <a:buNone/>
              <a:defRPr sz="4811"/>
            </a:lvl1pPr>
            <a:lvl2pPr marL="1584267" indent="0">
              <a:buNone/>
              <a:defRPr sz="4124"/>
            </a:lvl2pPr>
            <a:lvl3pPr marL="3168534" indent="0">
              <a:buNone/>
              <a:defRPr sz="3436"/>
            </a:lvl3pPr>
            <a:lvl4pPr marL="4752802" indent="0">
              <a:buNone/>
              <a:defRPr sz="3142"/>
            </a:lvl4pPr>
            <a:lvl5pPr marL="6337068" indent="0">
              <a:buNone/>
              <a:defRPr sz="3142"/>
            </a:lvl5pPr>
            <a:lvl6pPr marL="7921335" indent="0">
              <a:buNone/>
              <a:defRPr sz="3142"/>
            </a:lvl6pPr>
            <a:lvl7pPr marL="9505602" indent="0">
              <a:buNone/>
              <a:defRPr sz="3142"/>
            </a:lvl7pPr>
            <a:lvl8pPr marL="11089869" indent="0">
              <a:buNone/>
              <a:defRPr sz="3142"/>
            </a:lvl8pPr>
            <a:lvl9pPr marL="12674137" indent="0">
              <a:buNone/>
              <a:defRPr sz="314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E6DAD-9B7A-4F5D-A262-8A0181D14098}" type="datetimeFigureOut">
              <a:rPr lang="en-US" smtClean="0"/>
              <a:pPr/>
              <a:t>7/5/2019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BCAB-791E-41F9-A62F-C99354DFB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68880" y="1318261"/>
            <a:ext cx="44439840" cy="5486400"/>
          </a:xfrm>
          <a:prstGeom prst="rect">
            <a:avLst/>
          </a:prstGeom>
        </p:spPr>
        <p:txBody>
          <a:bodyPr vert="horz" lIns="322728" tIns="161364" rIns="322728" bIns="161364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68880" y="7680974"/>
            <a:ext cx="44439840" cy="21724619"/>
          </a:xfrm>
          <a:prstGeom prst="rect">
            <a:avLst/>
          </a:prstGeom>
        </p:spPr>
        <p:txBody>
          <a:bodyPr vert="horz" lIns="322728" tIns="161364" rIns="322728" bIns="16136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68880" y="30510502"/>
            <a:ext cx="11521440" cy="1752599"/>
          </a:xfrm>
          <a:prstGeom prst="rect">
            <a:avLst/>
          </a:prstGeom>
        </p:spPr>
        <p:txBody>
          <a:bodyPr vert="horz" lIns="322728" tIns="161364" rIns="322728" bIns="161364" rtlCol="0" anchor="ctr"/>
          <a:lstStyle>
            <a:lvl1pPr algn="l">
              <a:defRPr sz="41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E6DAD-9B7A-4F5D-A262-8A0181D14098}" type="datetimeFigureOut">
              <a:rPr lang="en-US" smtClean="0"/>
              <a:pPr/>
              <a:t>7/5/2019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870680" y="30510502"/>
            <a:ext cx="15636240" cy="1752599"/>
          </a:xfrm>
          <a:prstGeom prst="rect">
            <a:avLst/>
          </a:prstGeom>
        </p:spPr>
        <p:txBody>
          <a:bodyPr vert="horz" lIns="322728" tIns="161364" rIns="322728" bIns="161364" rtlCol="0" anchor="ctr"/>
          <a:lstStyle>
            <a:lvl1pPr algn="ctr">
              <a:defRPr sz="41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387280" y="30510502"/>
            <a:ext cx="11521440" cy="1752599"/>
          </a:xfrm>
          <a:prstGeom prst="rect">
            <a:avLst/>
          </a:prstGeom>
        </p:spPr>
        <p:txBody>
          <a:bodyPr vert="horz" lIns="322728" tIns="161364" rIns="322728" bIns="161364" rtlCol="0" anchor="ctr"/>
          <a:lstStyle>
            <a:lvl1pPr algn="r">
              <a:defRPr sz="41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ABCAB-791E-41F9-A62F-C99354DFBC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68534" rtl="0" eaLnBrk="1" latinLnBrk="0" hangingPunct="1">
        <a:spcBef>
          <a:spcPct val="0"/>
        </a:spcBef>
        <a:buNone/>
        <a:defRPr sz="152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88202" indent="-1188202" algn="l" defTabSz="3168534" rtl="0" eaLnBrk="1" latinLnBrk="0" hangingPunct="1">
        <a:spcBef>
          <a:spcPct val="20000"/>
        </a:spcBef>
        <a:buFont typeface="Arial" pitchFamily="34" charset="0"/>
        <a:buChar char="•"/>
        <a:defRPr sz="11094" kern="1200">
          <a:solidFill>
            <a:schemeClr val="tx1"/>
          </a:solidFill>
          <a:latin typeface="+mn-lt"/>
          <a:ea typeface="+mn-ea"/>
          <a:cs typeface="+mn-cs"/>
        </a:defRPr>
      </a:lvl1pPr>
      <a:lvl2pPr marL="2574433" indent="-990166" algn="l" defTabSz="3168534" rtl="0" eaLnBrk="1" latinLnBrk="0" hangingPunct="1">
        <a:spcBef>
          <a:spcPct val="20000"/>
        </a:spcBef>
        <a:buFont typeface="Arial" pitchFamily="34" charset="0"/>
        <a:buChar char="–"/>
        <a:defRPr sz="9720" kern="1200">
          <a:solidFill>
            <a:schemeClr val="tx1"/>
          </a:solidFill>
          <a:latin typeface="+mn-lt"/>
          <a:ea typeface="+mn-ea"/>
          <a:cs typeface="+mn-cs"/>
        </a:defRPr>
      </a:lvl2pPr>
      <a:lvl3pPr marL="3960664" indent="-792138" algn="l" defTabSz="3168534" rtl="0" eaLnBrk="1" latinLnBrk="0" hangingPunct="1">
        <a:spcBef>
          <a:spcPct val="20000"/>
        </a:spcBef>
        <a:buFont typeface="Arial" pitchFamily="34" charset="0"/>
        <a:buChar char="•"/>
        <a:defRPr sz="8345" kern="1200">
          <a:solidFill>
            <a:schemeClr val="tx1"/>
          </a:solidFill>
          <a:latin typeface="+mn-lt"/>
          <a:ea typeface="+mn-ea"/>
          <a:cs typeface="+mn-cs"/>
        </a:defRPr>
      </a:lvl3pPr>
      <a:lvl4pPr marL="5544938" indent="-792138" algn="l" defTabSz="3168534" rtl="0" eaLnBrk="1" latinLnBrk="0" hangingPunct="1">
        <a:spcBef>
          <a:spcPct val="20000"/>
        </a:spcBef>
        <a:buFont typeface="Arial" pitchFamily="34" charset="0"/>
        <a:buChar char="–"/>
        <a:defRPr sz="6971" kern="1200">
          <a:solidFill>
            <a:schemeClr val="tx1"/>
          </a:solidFill>
          <a:latin typeface="+mn-lt"/>
          <a:ea typeface="+mn-ea"/>
          <a:cs typeface="+mn-cs"/>
        </a:defRPr>
      </a:lvl4pPr>
      <a:lvl5pPr marL="7129206" indent="-792138" algn="l" defTabSz="3168534" rtl="0" eaLnBrk="1" latinLnBrk="0" hangingPunct="1">
        <a:spcBef>
          <a:spcPct val="20000"/>
        </a:spcBef>
        <a:buFont typeface="Arial" pitchFamily="34" charset="0"/>
        <a:buChar char="»"/>
        <a:defRPr sz="6971" kern="1200">
          <a:solidFill>
            <a:schemeClr val="tx1"/>
          </a:solidFill>
          <a:latin typeface="+mn-lt"/>
          <a:ea typeface="+mn-ea"/>
          <a:cs typeface="+mn-cs"/>
        </a:defRPr>
      </a:lvl5pPr>
      <a:lvl6pPr marL="8713464" indent="-792138" algn="l" defTabSz="3168534" rtl="0" eaLnBrk="1" latinLnBrk="0" hangingPunct="1">
        <a:spcBef>
          <a:spcPct val="20000"/>
        </a:spcBef>
        <a:buFont typeface="Arial" pitchFamily="34" charset="0"/>
        <a:buChar char="•"/>
        <a:defRPr sz="6971" kern="1200">
          <a:solidFill>
            <a:schemeClr val="tx1"/>
          </a:solidFill>
          <a:latin typeface="+mn-lt"/>
          <a:ea typeface="+mn-ea"/>
          <a:cs typeface="+mn-cs"/>
        </a:defRPr>
      </a:lvl6pPr>
      <a:lvl7pPr marL="10297740" indent="-792138" algn="l" defTabSz="3168534" rtl="0" eaLnBrk="1" latinLnBrk="0" hangingPunct="1">
        <a:spcBef>
          <a:spcPct val="20000"/>
        </a:spcBef>
        <a:buFont typeface="Arial" pitchFamily="34" charset="0"/>
        <a:buChar char="•"/>
        <a:defRPr sz="6971" kern="1200">
          <a:solidFill>
            <a:schemeClr val="tx1"/>
          </a:solidFill>
          <a:latin typeface="+mn-lt"/>
          <a:ea typeface="+mn-ea"/>
          <a:cs typeface="+mn-cs"/>
        </a:defRPr>
      </a:lvl7pPr>
      <a:lvl8pPr marL="11882007" indent="-792138" algn="l" defTabSz="3168534" rtl="0" eaLnBrk="1" latinLnBrk="0" hangingPunct="1">
        <a:spcBef>
          <a:spcPct val="20000"/>
        </a:spcBef>
        <a:buFont typeface="Arial" pitchFamily="34" charset="0"/>
        <a:buChar char="•"/>
        <a:defRPr sz="6971" kern="1200">
          <a:solidFill>
            <a:schemeClr val="tx1"/>
          </a:solidFill>
          <a:latin typeface="+mn-lt"/>
          <a:ea typeface="+mn-ea"/>
          <a:cs typeface="+mn-cs"/>
        </a:defRPr>
      </a:lvl8pPr>
      <a:lvl9pPr marL="13466266" indent="-792138" algn="l" defTabSz="3168534" rtl="0" eaLnBrk="1" latinLnBrk="0" hangingPunct="1">
        <a:spcBef>
          <a:spcPct val="20000"/>
        </a:spcBef>
        <a:buFont typeface="Arial" pitchFamily="34" charset="0"/>
        <a:buChar char="•"/>
        <a:defRPr sz="69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68534" rtl="0" eaLnBrk="1" latinLnBrk="0" hangingPunct="1">
        <a:defRPr sz="6284" kern="1200">
          <a:solidFill>
            <a:schemeClr val="tx1"/>
          </a:solidFill>
          <a:latin typeface="+mn-lt"/>
          <a:ea typeface="+mn-ea"/>
          <a:cs typeface="+mn-cs"/>
        </a:defRPr>
      </a:lvl1pPr>
      <a:lvl2pPr marL="1584267" algn="l" defTabSz="3168534" rtl="0" eaLnBrk="1" latinLnBrk="0" hangingPunct="1">
        <a:defRPr sz="6284" kern="1200">
          <a:solidFill>
            <a:schemeClr val="tx1"/>
          </a:solidFill>
          <a:latin typeface="+mn-lt"/>
          <a:ea typeface="+mn-ea"/>
          <a:cs typeface="+mn-cs"/>
        </a:defRPr>
      </a:lvl2pPr>
      <a:lvl3pPr marL="3168534" algn="l" defTabSz="3168534" rtl="0" eaLnBrk="1" latinLnBrk="0" hangingPunct="1">
        <a:defRPr sz="6284" kern="1200">
          <a:solidFill>
            <a:schemeClr val="tx1"/>
          </a:solidFill>
          <a:latin typeface="+mn-lt"/>
          <a:ea typeface="+mn-ea"/>
          <a:cs typeface="+mn-cs"/>
        </a:defRPr>
      </a:lvl3pPr>
      <a:lvl4pPr marL="4752802" algn="l" defTabSz="3168534" rtl="0" eaLnBrk="1" latinLnBrk="0" hangingPunct="1">
        <a:defRPr sz="6284" kern="1200">
          <a:solidFill>
            <a:schemeClr val="tx1"/>
          </a:solidFill>
          <a:latin typeface="+mn-lt"/>
          <a:ea typeface="+mn-ea"/>
          <a:cs typeface="+mn-cs"/>
        </a:defRPr>
      </a:lvl4pPr>
      <a:lvl5pPr marL="6337068" algn="l" defTabSz="3168534" rtl="0" eaLnBrk="1" latinLnBrk="0" hangingPunct="1">
        <a:defRPr sz="6284" kern="1200">
          <a:solidFill>
            <a:schemeClr val="tx1"/>
          </a:solidFill>
          <a:latin typeface="+mn-lt"/>
          <a:ea typeface="+mn-ea"/>
          <a:cs typeface="+mn-cs"/>
        </a:defRPr>
      </a:lvl5pPr>
      <a:lvl6pPr marL="7921335" algn="l" defTabSz="3168534" rtl="0" eaLnBrk="1" latinLnBrk="0" hangingPunct="1">
        <a:defRPr sz="6284" kern="1200">
          <a:solidFill>
            <a:schemeClr val="tx1"/>
          </a:solidFill>
          <a:latin typeface="+mn-lt"/>
          <a:ea typeface="+mn-ea"/>
          <a:cs typeface="+mn-cs"/>
        </a:defRPr>
      </a:lvl6pPr>
      <a:lvl7pPr marL="9505602" algn="l" defTabSz="3168534" rtl="0" eaLnBrk="1" latinLnBrk="0" hangingPunct="1">
        <a:defRPr sz="6284" kern="1200">
          <a:solidFill>
            <a:schemeClr val="tx1"/>
          </a:solidFill>
          <a:latin typeface="+mn-lt"/>
          <a:ea typeface="+mn-ea"/>
          <a:cs typeface="+mn-cs"/>
        </a:defRPr>
      </a:lvl7pPr>
      <a:lvl8pPr marL="11089869" algn="l" defTabSz="3168534" rtl="0" eaLnBrk="1" latinLnBrk="0" hangingPunct="1">
        <a:defRPr sz="6284" kern="1200">
          <a:solidFill>
            <a:schemeClr val="tx1"/>
          </a:solidFill>
          <a:latin typeface="+mn-lt"/>
          <a:ea typeface="+mn-ea"/>
          <a:cs typeface="+mn-cs"/>
        </a:defRPr>
      </a:lvl8pPr>
      <a:lvl9pPr marL="12674137" algn="l" defTabSz="3168534" rtl="0" eaLnBrk="1" latinLnBrk="0" hangingPunct="1">
        <a:defRPr sz="62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75BDF7C-FBD3-477B-971F-F8A3191F1214}"/>
              </a:ext>
            </a:extLst>
          </p:cNvPr>
          <p:cNvSpPr>
            <a:spLocks noGrp="1"/>
          </p:cNvSpPr>
          <p:nvPr/>
        </p:nvSpPr>
        <p:spPr>
          <a:xfrm>
            <a:off x="2468880" y="3051803"/>
            <a:ext cx="44439840" cy="26814793"/>
          </a:xfrm>
          <a:prstGeom prst="rect">
            <a:avLst/>
          </a:prstGeom>
        </p:spPr>
        <p:txBody>
          <a:bodyPr vert="horz" lIns="322728" tIns="161364" rIns="322728" bIns="161364" rtlCol="0">
            <a:normAutofit/>
          </a:bodyPr>
          <a:lstStyle>
            <a:defPPr>
              <a:defRPr lang="en-US"/>
            </a:defPPr>
            <a:lvl1pPr marL="0" algn="l" defTabSz="3630693" rtl="0" eaLnBrk="1" latinLnBrk="0" hangingPunct="1"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15347" algn="l" defTabSz="3630693" rtl="0" eaLnBrk="1" latinLnBrk="0" hangingPunct="1"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30693" algn="l" defTabSz="3630693" rtl="0" eaLnBrk="1" latinLnBrk="0" hangingPunct="1"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46041" algn="l" defTabSz="3630693" rtl="0" eaLnBrk="1" latinLnBrk="0" hangingPunct="1"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61388" algn="l" defTabSz="3630693" rtl="0" eaLnBrk="1" latinLnBrk="0" hangingPunct="1"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076734" algn="l" defTabSz="3630693" rtl="0" eaLnBrk="1" latinLnBrk="0" hangingPunct="1"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892081" algn="l" defTabSz="3630693" rtl="0" eaLnBrk="1" latinLnBrk="0" hangingPunct="1"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707429" algn="l" defTabSz="3630693" rtl="0" eaLnBrk="1" latinLnBrk="0" hangingPunct="1"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522775" algn="l" defTabSz="3630693" rtl="0" eaLnBrk="1" latinLnBrk="0" hangingPunct="1"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15000" b="1" dirty="0">
                <a:ln>
                  <a:solidFill>
                    <a:srgbClr val="00FF00"/>
                  </a:solidFill>
                </a:ln>
                <a:solidFill>
                  <a:srgbClr val="00FF00"/>
                </a:solidFill>
                <a:latin typeface="Bradley Hand ITC" panose="03070402050302030203" pitchFamily="66" charset="0"/>
              </a:rPr>
              <a:t>RECOMMENDED FABRIC CHOICES:</a:t>
            </a:r>
          </a:p>
          <a:p>
            <a:pPr marL="0" indent="0" algn="ctr">
              <a:buNone/>
            </a:pPr>
            <a:endParaRPr lang="en-US" sz="15000" dirty="0">
              <a:latin typeface="Bradley Hand ITC" panose="03070402050302030203" pitchFamily="66" charset="0"/>
            </a:endParaRPr>
          </a:p>
          <a:p>
            <a:pPr marL="0" indent="0" algn="ctr">
              <a:buNone/>
            </a:pPr>
            <a:r>
              <a:rPr lang="en-US" sz="15000" dirty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  <a:latin typeface="Bradley Hand ITC" panose="03070402050302030203" pitchFamily="66" charset="0"/>
              </a:rPr>
              <a:t>Minky</a:t>
            </a:r>
          </a:p>
          <a:p>
            <a:pPr marL="0" indent="0" algn="ctr">
              <a:buNone/>
            </a:pPr>
            <a:r>
              <a:rPr lang="en-US" sz="15000" dirty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  <a:latin typeface="Bradley Hand ITC" panose="03070402050302030203" pitchFamily="66" charset="0"/>
              </a:rPr>
              <a:t>Fleece</a:t>
            </a:r>
          </a:p>
          <a:p>
            <a:pPr marL="0" indent="0" algn="ctr">
              <a:buNone/>
            </a:pPr>
            <a:r>
              <a:rPr lang="en-US" sz="15000" dirty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  <a:latin typeface="Bradley Hand ITC" panose="03070402050302030203" pitchFamily="66" charset="0"/>
              </a:rPr>
              <a:t>Cotton Spandex Jersey</a:t>
            </a:r>
          </a:p>
          <a:p>
            <a:pPr marL="0" indent="0" algn="ctr">
              <a:buNone/>
            </a:pPr>
            <a:r>
              <a:rPr lang="en-US" sz="15000" dirty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  <a:latin typeface="Bradley Hand ITC" panose="03070402050302030203" pitchFamily="66" charset="0"/>
              </a:rPr>
              <a:t>Organic Cotton Knit Ultra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01748B-2AE2-48C3-85E9-DC0009D9248B}"/>
              </a:ext>
            </a:extLst>
          </p:cNvPr>
          <p:cNvSpPr txBox="1"/>
          <p:nvPr/>
        </p:nvSpPr>
        <p:spPr>
          <a:xfrm>
            <a:off x="15908992" y="1599391"/>
            <a:ext cx="17559615" cy="1446550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sz="8800" b="1" dirty="0">
                <a:ln>
                  <a:solidFill>
                    <a:srgbClr val="33CC33"/>
                  </a:solidFill>
                </a:ln>
                <a:solidFill>
                  <a:srgbClr val="33CC33"/>
                </a:solidFill>
              </a:rPr>
              <a:t>B A B Y   L A Y E T T E    3 - 6    M O </a:t>
            </a:r>
            <a:r>
              <a:rPr lang="en-US" dirty="0"/>
              <a:t>. </a:t>
            </a:r>
            <a:r>
              <a:rPr lang="en-US" b="1" dirty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- 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565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D1A2AD8D-1B19-43D4-B6BF-B352F2861B19}"/>
              </a:ext>
            </a:extLst>
          </p:cNvPr>
          <p:cNvSpPr txBox="1"/>
          <p:nvPr/>
        </p:nvSpPr>
        <p:spPr>
          <a:xfrm>
            <a:off x="5905751" y="381517"/>
            <a:ext cx="17559615" cy="1446550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sz="8800" b="1" dirty="0">
                <a:ln>
                  <a:solidFill>
                    <a:srgbClr val="33CC33"/>
                  </a:solidFill>
                </a:ln>
                <a:solidFill>
                  <a:srgbClr val="33CC33"/>
                </a:solidFill>
              </a:rPr>
              <a:t>B A B Y   L A Y E T T E    3 - 6    M O </a:t>
            </a:r>
            <a:r>
              <a:rPr lang="en-US" dirty="0"/>
              <a:t>. </a:t>
            </a:r>
            <a:r>
              <a:rPr lang="en-US" b="1" dirty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- D</a:t>
            </a:r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15C3DCC-3305-4571-BFCD-2D9A5CE98102}"/>
              </a:ext>
            </a:extLst>
          </p:cNvPr>
          <p:cNvGrpSpPr/>
          <p:nvPr/>
        </p:nvGrpSpPr>
        <p:grpSpPr>
          <a:xfrm rot="16200000">
            <a:off x="36047695" y="-5576276"/>
            <a:ext cx="4921180" cy="19025047"/>
            <a:chOff x="33461893" y="11601514"/>
            <a:chExt cx="4921180" cy="19025047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1B5D69E4-295D-4C31-BF39-6FFEEF0AFD4E}"/>
                </a:ext>
              </a:extLst>
            </p:cNvPr>
            <p:cNvGrpSpPr/>
            <p:nvPr/>
          </p:nvGrpSpPr>
          <p:grpSpPr>
            <a:xfrm>
              <a:off x="33461893" y="11601514"/>
              <a:ext cx="4914251" cy="9526895"/>
              <a:chOff x="53114659" y="11526461"/>
              <a:chExt cx="4914251" cy="9526895"/>
            </a:xfrm>
          </p:grpSpPr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8ABDFF6A-FF4E-4C68-8EB1-5851A619FF4B}"/>
                  </a:ext>
                </a:extLst>
              </p:cNvPr>
              <p:cNvSpPr/>
              <p:nvPr/>
            </p:nvSpPr>
            <p:spPr>
              <a:xfrm>
                <a:off x="53114659" y="11526461"/>
                <a:ext cx="4914251" cy="4794053"/>
              </a:xfrm>
              <a:prstGeom prst="rect">
                <a:avLst/>
              </a:prstGeom>
              <a:solidFill>
                <a:schemeClr val="bg1"/>
              </a:solidFill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CB9B526F-7A7B-4F3D-A781-3B5444C86148}"/>
                  </a:ext>
                </a:extLst>
              </p:cNvPr>
              <p:cNvSpPr/>
              <p:nvPr/>
            </p:nvSpPr>
            <p:spPr>
              <a:xfrm>
                <a:off x="53114659" y="16259303"/>
                <a:ext cx="4914251" cy="4794053"/>
              </a:xfrm>
              <a:prstGeom prst="rect">
                <a:avLst/>
              </a:prstGeom>
              <a:solidFill>
                <a:schemeClr val="bg1"/>
              </a:solidFill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2" name="Group 181">
              <a:extLst>
                <a:ext uri="{FF2B5EF4-FFF2-40B4-BE49-F238E27FC236}">
                  <a16:creationId xmlns:a16="http://schemas.microsoft.com/office/drawing/2014/main" id="{44295153-31E6-40A0-BF3E-863DBF87A909}"/>
                </a:ext>
              </a:extLst>
            </p:cNvPr>
            <p:cNvGrpSpPr/>
            <p:nvPr/>
          </p:nvGrpSpPr>
          <p:grpSpPr>
            <a:xfrm>
              <a:off x="33468822" y="21099666"/>
              <a:ext cx="4914251" cy="9526895"/>
              <a:chOff x="53114659" y="11526461"/>
              <a:chExt cx="4914251" cy="9526895"/>
            </a:xfrm>
          </p:grpSpPr>
          <p:sp>
            <p:nvSpPr>
              <p:cNvPr id="185" name="Rectangle 184">
                <a:extLst>
                  <a:ext uri="{FF2B5EF4-FFF2-40B4-BE49-F238E27FC236}">
                    <a16:creationId xmlns:a16="http://schemas.microsoft.com/office/drawing/2014/main" id="{1C239792-F493-4B9A-925E-E916DC2C01A3}"/>
                  </a:ext>
                </a:extLst>
              </p:cNvPr>
              <p:cNvSpPr/>
              <p:nvPr/>
            </p:nvSpPr>
            <p:spPr>
              <a:xfrm>
                <a:off x="53114659" y="11526461"/>
                <a:ext cx="4914251" cy="4794053"/>
              </a:xfrm>
              <a:prstGeom prst="rect">
                <a:avLst/>
              </a:prstGeom>
              <a:solidFill>
                <a:schemeClr val="bg1"/>
              </a:solidFill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Rectangle 185">
                <a:extLst>
                  <a:ext uri="{FF2B5EF4-FFF2-40B4-BE49-F238E27FC236}">
                    <a16:creationId xmlns:a16="http://schemas.microsoft.com/office/drawing/2014/main" id="{3B08C3C8-781F-4873-81CF-960AC24D9329}"/>
                  </a:ext>
                </a:extLst>
              </p:cNvPr>
              <p:cNvSpPr/>
              <p:nvPr/>
            </p:nvSpPr>
            <p:spPr>
              <a:xfrm>
                <a:off x="53114659" y="16259303"/>
                <a:ext cx="4914251" cy="4794053"/>
              </a:xfrm>
              <a:prstGeom prst="rect">
                <a:avLst/>
              </a:prstGeom>
              <a:solidFill>
                <a:schemeClr val="bg1"/>
              </a:solidFill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4C5E90AE-7FEC-4434-8391-349F46E037D8}"/>
              </a:ext>
            </a:extLst>
          </p:cNvPr>
          <p:cNvGrpSpPr/>
          <p:nvPr/>
        </p:nvGrpSpPr>
        <p:grpSpPr>
          <a:xfrm>
            <a:off x="227715" y="2163353"/>
            <a:ext cx="14414378" cy="15740251"/>
            <a:chOff x="10758560" y="10705795"/>
            <a:chExt cx="15492340" cy="16917367"/>
          </a:xfrm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12BD562D-D31C-4D90-B015-86B63977F6C7}"/>
                </a:ext>
              </a:extLst>
            </p:cNvPr>
            <p:cNvSpPr/>
            <p:nvPr/>
          </p:nvSpPr>
          <p:spPr>
            <a:xfrm>
              <a:off x="10758560" y="10705795"/>
              <a:ext cx="3005566" cy="8929742"/>
            </a:xfrm>
            <a:custGeom>
              <a:avLst/>
              <a:gdLst>
                <a:gd name="connsiteX0" fmla="*/ 0 w 2887579"/>
                <a:gd name="connsiteY0" fmla="*/ 8566484 h 8566484"/>
                <a:gd name="connsiteX1" fmla="*/ 1299411 w 2887579"/>
                <a:gd name="connsiteY1" fmla="*/ 7892715 h 8566484"/>
                <a:gd name="connsiteX2" fmla="*/ 2261937 w 2887579"/>
                <a:gd name="connsiteY2" fmla="*/ 5101389 h 8566484"/>
                <a:gd name="connsiteX3" fmla="*/ 2887579 w 2887579"/>
                <a:gd name="connsiteY3" fmla="*/ 0 h 8566484"/>
                <a:gd name="connsiteX0" fmla="*/ 0 w 3005566"/>
                <a:gd name="connsiteY0" fmla="*/ 8566484 h 8566484"/>
                <a:gd name="connsiteX1" fmla="*/ 1417398 w 3005566"/>
                <a:gd name="connsiteY1" fmla="*/ 7892715 h 8566484"/>
                <a:gd name="connsiteX2" fmla="*/ 2379924 w 3005566"/>
                <a:gd name="connsiteY2" fmla="*/ 5101389 h 8566484"/>
                <a:gd name="connsiteX3" fmla="*/ 3005566 w 3005566"/>
                <a:gd name="connsiteY3" fmla="*/ 0 h 8566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05566" h="8566484">
                  <a:moveTo>
                    <a:pt x="0" y="8566484"/>
                  </a:moveTo>
                  <a:cubicBezTo>
                    <a:pt x="461211" y="8518357"/>
                    <a:pt x="1020744" y="8470231"/>
                    <a:pt x="1417398" y="7892715"/>
                  </a:cubicBezTo>
                  <a:cubicBezTo>
                    <a:pt x="1814052" y="7315199"/>
                    <a:pt x="2115229" y="6416841"/>
                    <a:pt x="2379924" y="5101389"/>
                  </a:cubicBezTo>
                  <a:cubicBezTo>
                    <a:pt x="2644619" y="3785937"/>
                    <a:pt x="2825092" y="1892968"/>
                    <a:pt x="3005566" y="0"/>
                  </a:cubicBez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6FC92A7C-EA71-4FCD-8ED7-134DEA287A86}"/>
                </a:ext>
              </a:extLst>
            </p:cNvPr>
            <p:cNvSpPr/>
            <p:nvPr/>
          </p:nvSpPr>
          <p:spPr>
            <a:xfrm>
              <a:off x="13764126" y="10729177"/>
              <a:ext cx="10677024" cy="1253273"/>
            </a:xfrm>
            <a:custGeom>
              <a:avLst/>
              <a:gdLst>
                <a:gd name="connsiteX0" fmla="*/ 0 w 10629900"/>
                <a:gd name="connsiteY0" fmla="*/ 0 h 1162050"/>
                <a:gd name="connsiteX1" fmla="*/ 1543050 w 10629900"/>
                <a:gd name="connsiteY1" fmla="*/ 438150 h 1162050"/>
                <a:gd name="connsiteX2" fmla="*/ 3848100 w 10629900"/>
                <a:gd name="connsiteY2" fmla="*/ 876300 h 1162050"/>
                <a:gd name="connsiteX3" fmla="*/ 5905500 w 10629900"/>
                <a:gd name="connsiteY3" fmla="*/ 1028700 h 1162050"/>
                <a:gd name="connsiteX4" fmla="*/ 8362950 w 10629900"/>
                <a:gd name="connsiteY4" fmla="*/ 1104900 h 1162050"/>
                <a:gd name="connsiteX5" fmla="*/ 10629900 w 10629900"/>
                <a:gd name="connsiteY5" fmla="*/ 1162050 h 1162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29900" h="1162050">
                  <a:moveTo>
                    <a:pt x="0" y="0"/>
                  </a:moveTo>
                  <a:cubicBezTo>
                    <a:pt x="450850" y="146050"/>
                    <a:pt x="901700" y="292100"/>
                    <a:pt x="1543050" y="438150"/>
                  </a:cubicBezTo>
                  <a:cubicBezTo>
                    <a:pt x="2184400" y="584200"/>
                    <a:pt x="3121025" y="777875"/>
                    <a:pt x="3848100" y="876300"/>
                  </a:cubicBezTo>
                  <a:cubicBezTo>
                    <a:pt x="4575175" y="974725"/>
                    <a:pt x="5153025" y="990600"/>
                    <a:pt x="5905500" y="1028700"/>
                  </a:cubicBezTo>
                  <a:cubicBezTo>
                    <a:pt x="6657975" y="1066800"/>
                    <a:pt x="8362950" y="1104900"/>
                    <a:pt x="8362950" y="1104900"/>
                  </a:cubicBezTo>
                  <a:lnTo>
                    <a:pt x="10629900" y="1162050"/>
                  </a:ln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D38E4F0-46E3-485A-9918-79C59EE44453}"/>
                </a:ext>
              </a:extLst>
            </p:cNvPr>
            <p:cNvSpPr/>
            <p:nvPr/>
          </p:nvSpPr>
          <p:spPr>
            <a:xfrm>
              <a:off x="24411102" y="11944350"/>
              <a:ext cx="1801698" cy="7200900"/>
            </a:xfrm>
            <a:custGeom>
              <a:avLst/>
              <a:gdLst>
                <a:gd name="connsiteX0" fmla="*/ 10998 w 1801698"/>
                <a:gd name="connsiteY0" fmla="*/ 0 h 7200900"/>
                <a:gd name="connsiteX1" fmla="*/ 10998 w 1801698"/>
                <a:gd name="connsiteY1" fmla="*/ 3390900 h 7200900"/>
                <a:gd name="connsiteX2" fmla="*/ 125298 w 1801698"/>
                <a:gd name="connsiteY2" fmla="*/ 5200650 h 7200900"/>
                <a:gd name="connsiteX3" fmla="*/ 468198 w 1801698"/>
                <a:gd name="connsiteY3" fmla="*/ 6515100 h 7200900"/>
                <a:gd name="connsiteX4" fmla="*/ 1115898 w 1801698"/>
                <a:gd name="connsiteY4" fmla="*/ 7048500 h 7200900"/>
                <a:gd name="connsiteX5" fmla="*/ 1801698 w 1801698"/>
                <a:gd name="connsiteY5" fmla="*/ 7200900 h 7200900"/>
                <a:gd name="connsiteX6" fmla="*/ 1801698 w 1801698"/>
                <a:gd name="connsiteY6" fmla="*/ 7200900 h 7200900"/>
                <a:gd name="connsiteX7" fmla="*/ 1801698 w 1801698"/>
                <a:gd name="connsiteY7" fmla="*/ 7200900 h 720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01698" h="7200900">
                  <a:moveTo>
                    <a:pt x="10998" y="0"/>
                  </a:moveTo>
                  <a:cubicBezTo>
                    <a:pt x="1473" y="1262062"/>
                    <a:pt x="-8052" y="2524125"/>
                    <a:pt x="10998" y="3390900"/>
                  </a:cubicBezTo>
                  <a:cubicBezTo>
                    <a:pt x="30048" y="4257675"/>
                    <a:pt x="49098" y="4679950"/>
                    <a:pt x="125298" y="5200650"/>
                  </a:cubicBezTo>
                  <a:cubicBezTo>
                    <a:pt x="201498" y="5721350"/>
                    <a:pt x="303098" y="6207125"/>
                    <a:pt x="468198" y="6515100"/>
                  </a:cubicBezTo>
                  <a:cubicBezTo>
                    <a:pt x="633298" y="6823075"/>
                    <a:pt x="893648" y="6934200"/>
                    <a:pt x="1115898" y="7048500"/>
                  </a:cubicBezTo>
                  <a:cubicBezTo>
                    <a:pt x="1338148" y="7162800"/>
                    <a:pt x="1801698" y="7200900"/>
                    <a:pt x="1801698" y="7200900"/>
                  </a:cubicBezTo>
                  <a:lnTo>
                    <a:pt x="1801698" y="7200900"/>
                  </a:lnTo>
                  <a:lnTo>
                    <a:pt x="1801698" y="7200900"/>
                  </a:ln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5DA8DC11-54E9-4B0B-BC07-5F99AD4CCBE6}"/>
                </a:ext>
              </a:extLst>
            </p:cNvPr>
            <p:cNvSpPr/>
            <p:nvPr/>
          </p:nvSpPr>
          <p:spPr>
            <a:xfrm>
              <a:off x="12725399" y="27527279"/>
              <a:ext cx="11978269" cy="95883"/>
            </a:xfrm>
            <a:custGeom>
              <a:avLst/>
              <a:gdLst>
                <a:gd name="connsiteX0" fmla="*/ 0 w 11830050"/>
                <a:gd name="connsiteY0" fmla="*/ 38100 h 38100"/>
                <a:gd name="connsiteX1" fmla="*/ 11830050 w 11830050"/>
                <a:gd name="connsiteY1" fmla="*/ 0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830050" h="38100">
                  <a:moveTo>
                    <a:pt x="0" y="38100"/>
                  </a:moveTo>
                  <a:lnTo>
                    <a:pt x="11830050" y="0"/>
                  </a:ln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EE35D4AE-B226-4026-81AE-73AE59171483}"/>
                </a:ext>
              </a:extLst>
            </p:cNvPr>
            <p:cNvSpPr/>
            <p:nvPr/>
          </p:nvSpPr>
          <p:spPr>
            <a:xfrm>
              <a:off x="10801350" y="19678650"/>
              <a:ext cx="1924050" cy="7944512"/>
            </a:xfrm>
            <a:custGeom>
              <a:avLst/>
              <a:gdLst>
                <a:gd name="connsiteX0" fmla="*/ 0 w 1924050"/>
                <a:gd name="connsiteY0" fmla="*/ 0 h 7772400"/>
                <a:gd name="connsiteX1" fmla="*/ 704850 w 1924050"/>
                <a:gd name="connsiteY1" fmla="*/ 1485900 h 7772400"/>
                <a:gd name="connsiteX2" fmla="*/ 1333500 w 1924050"/>
                <a:gd name="connsiteY2" fmla="*/ 3695700 h 7772400"/>
                <a:gd name="connsiteX3" fmla="*/ 1695450 w 1924050"/>
                <a:gd name="connsiteY3" fmla="*/ 5905500 h 7772400"/>
                <a:gd name="connsiteX4" fmla="*/ 1924050 w 1924050"/>
                <a:gd name="connsiteY4" fmla="*/ 7772400 h 7772400"/>
                <a:gd name="connsiteX5" fmla="*/ 1924050 w 1924050"/>
                <a:gd name="connsiteY5" fmla="*/ 7772400 h 777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24050" h="7772400">
                  <a:moveTo>
                    <a:pt x="0" y="0"/>
                  </a:moveTo>
                  <a:cubicBezTo>
                    <a:pt x="241300" y="434975"/>
                    <a:pt x="482600" y="869950"/>
                    <a:pt x="704850" y="1485900"/>
                  </a:cubicBezTo>
                  <a:cubicBezTo>
                    <a:pt x="927100" y="2101850"/>
                    <a:pt x="1168400" y="2959100"/>
                    <a:pt x="1333500" y="3695700"/>
                  </a:cubicBezTo>
                  <a:cubicBezTo>
                    <a:pt x="1498600" y="4432300"/>
                    <a:pt x="1597025" y="5226050"/>
                    <a:pt x="1695450" y="5905500"/>
                  </a:cubicBezTo>
                  <a:cubicBezTo>
                    <a:pt x="1793875" y="6584950"/>
                    <a:pt x="1924050" y="7772400"/>
                    <a:pt x="1924050" y="7772400"/>
                  </a:cubicBezTo>
                  <a:lnTo>
                    <a:pt x="1924050" y="7772400"/>
                  </a:ln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C0787E69-799B-4196-AFAC-5CA553E460DA}"/>
                </a:ext>
              </a:extLst>
            </p:cNvPr>
            <p:cNvSpPr/>
            <p:nvPr/>
          </p:nvSpPr>
          <p:spPr>
            <a:xfrm>
              <a:off x="24607533" y="19183349"/>
              <a:ext cx="1643367" cy="8343929"/>
            </a:xfrm>
            <a:custGeom>
              <a:avLst/>
              <a:gdLst>
                <a:gd name="connsiteX0" fmla="*/ 1643367 w 1643367"/>
                <a:gd name="connsiteY0" fmla="*/ 0 h 8248650"/>
                <a:gd name="connsiteX1" fmla="*/ 1129017 w 1643367"/>
                <a:gd name="connsiteY1" fmla="*/ 762000 h 8248650"/>
                <a:gd name="connsiteX2" fmla="*/ 538467 w 1643367"/>
                <a:gd name="connsiteY2" fmla="*/ 2705100 h 8248650"/>
                <a:gd name="connsiteX3" fmla="*/ 176517 w 1643367"/>
                <a:gd name="connsiteY3" fmla="*/ 4629150 h 8248650"/>
                <a:gd name="connsiteX4" fmla="*/ 5067 w 1643367"/>
                <a:gd name="connsiteY4" fmla="*/ 7029450 h 8248650"/>
                <a:gd name="connsiteX5" fmla="*/ 62217 w 1643367"/>
                <a:gd name="connsiteY5" fmla="*/ 8248650 h 824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43367" h="8248650">
                  <a:moveTo>
                    <a:pt x="1643367" y="0"/>
                  </a:moveTo>
                  <a:cubicBezTo>
                    <a:pt x="1478267" y="155575"/>
                    <a:pt x="1313167" y="311150"/>
                    <a:pt x="1129017" y="762000"/>
                  </a:cubicBezTo>
                  <a:cubicBezTo>
                    <a:pt x="944867" y="1212850"/>
                    <a:pt x="697217" y="2060575"/>
                    <a:pt x="538467" y="2705100"/>
                  </a:cubicBezTo>
                  <a:cubicBezTo>
                    <a:pt x="379717" y="3349625"/>
                    <a:pt x="265417" y="3908425"/>
                    <a:pt x="176517" y="4629150"/>
                  </a:cubicBezTo>
                  <a:cubicBezTo>
                    <a:pt x="87617" y="5349875"/>
                    <a:pt x="24117" y="6426200"/>
                    <a:pt x="5067" y="7029450"/>
                  </a:cubicBezTo>
                  <a:cubicBezTo>
                    <a:pt x="-13983" y="7632700"/>
                    <a:pt x="24117" y="7940675"/>
                    <a:pt x="62217" y="8248650"/>
                  </a:cubicBez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4DF7CAB5-FE43-48D8-9A9A-75580314CFD9}"/>
              </a:ext>
            </a:extLst>
          </p:cNvPr>
          <p:cNvGrpSpPr/>
          <p:nvPr/>
        </p:nvGrpSpPr>
        <p:grpSpPr>
          <a:xfrm flipH="1">
            <a:off x="14967292" y="2207742"/>
            <a:ext cx="14414378" cy="15740251"/>
            <a:chOff x="10758560" y="10705795"/>
            <a:chExt cx="15492340" cy="16917367"/>
          </a:xfrm>
        </p:grpSpPr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797BB0B4-F6DA-42EC-B564-813CE2185F66}"/>
                </a:ext>
              </a:extLst>
            </p:cNvPr>
            <p:cNvSpPr/>
            <p:nvPr/>
          </p:nvSpPr>
          <p:spPr>
            <a:xfrm>
              <a:off x="10758560" y="10705795"/>
              <a:ext cx="3005566" cy="8929742"/>
            </a:xfrm>
            <a:custGeom>
              <a:avLst/>
              <a:gdLst>
                <a:gd name="connsiteX0" fmla="*/ 0 w 2887579"/>
                <a:gd name="connsiteY0" fmla="*/ 8566484 h 8566484"/>
                <a:gd name="connsiteX1" fmla="*/ 1299411 w 2887579"/>
                <a:gd name="connsiteY1" fmla="*/ 7892715 h 8566484"/>
                <a:gd name="connsiteX2" fmla="*/ 2261937 w 2887579"/>
                <a:gd name="connsiteY2" fmla="*/ 5101389 h 8566484"/>
                <a:gd name="connsiteX3" fmla="*/ 2887579 w 2887579"/>
                <a:gd name="connsiteY3" fmla="*/ 0 h 8566484"/>
                <a:gd name="connsiteX0" fmla="*/ 0 w 3005566"/>
                <a:gd name="connsiteY0" fmla="*/ 8566484 h 8566484"/>
                <a:gd name="connsiteX1" fmla="*/ 1417398 w 3005566"/>
                <a:gd name="connsiteY1" fmla="*/ 7892715 h 8566484"/>
                <a:gd name="connsiteX2" fmla="*/ 2379924 w 3005566"/>
                <a:gd name="connsiteY2" fmla="*/ 5101389 h 8566484"/>
                <a:gd name="connsiteX3" fmla="*/ 3005566 w 3005566"/>
                <a:gd name="connsiteY3" fmla="*/ 0 h 8566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05566" h="8566484">
                  <a:moveTo>
                    <a:pt x="0" y="8566484"/>
                  </a:moveTo>
                  <a:cubicBezTo>
                    <a:pt x="461211" y="8518357"/>
                    <a:pt x="1020744" y="8470231"/>
                    <a:pt x="1417398" y="7892715"/>
                  </a:cubicBezTo>
                  <a:cubicBezTo>
                    <a:pt x="1814052" y="7315199"/>
                    <a:pt x="2115229" y="6416841"/>
                    <a:pt x="2379924" y="5101389"/>
                  </a:cubicBezTo>
                  <a:cubicBezTo>
                    <a:pt x="2644619" y="3785937"/>
                    <a:pt x="2825092" y="1892968"/>
                    <a:pt x="3005566" y="0"/>
                  </a:cubicBez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7A2FB9FA-99D8-4A79-A016-4706A336F579}"/>
                </a:ext>
              </a:extLst>
            </p:cNvPr>
            <p:cNvSpPr/>
            <p:nvPr/>
          </p:nvSpPr>
          <p:spPr>
            <a:xfrm>
              <a:off x="13764126" y="10729177"/>
              <a:ext cx="10677024" cy="1253273"/>
            </a:xfrm>
            <a:custGeom>
              <a:avLst/>
              <a:gdLst>
                <a:gd name="connsiteX0" fmla="*/ 0 w 10629900"/>
                <a:gd name="connsiteY0" fmla="*/ 0 h 1162050"/>
                <a:gd name="connsiteX1" fmla="*/ 1543050 w 10629900"/>
                <a:gd name="connsiteY1" fmla="*/ 438150 h 1162050"/>
                <a:gd name="connsiteX2" fmla="*/ 3848100 w 10629900"/>
                <a:gd name="connsiteY2" fmla="*/ 876300 h 1162050"/>
                <a:gd name="connsiteX3" fmla="*/ 5905500 w 10629900"/>
                <a:gd name="connsiteY3" fmla="*/ 1028700 h 1162050"/>
                <a:gd name="connsiteX4" fmla="*/ 8362950 w 10629900"/>
                <a:gd name="connsiteY4" fmla="*/ 1104900 h 1162050"/>
                <a:gd name="connsiteX5" fmla="*/ 10629900 w 10629900"/>
                <a:gd name="connsiteY5" fmla="*/ 1162050 h 1162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29900" h="1162050">
                  <a:moveTo>
                    <a:pt x="0" y="0"/>
                  </a:moveTo>
                  <a:cubicBezTo>
                    <a:pt x="450850" y="146050"/>
                    <a:pt x="901700" y="292100"/>
                    <a:pt x="1543050" y="438150"/>
                  </a:cubicBezTo>
                  <a:cubicBezTo>
                    <a:pt x="2184400" y="584200"/>
                    <a:pt x="3121025" y="777875"/>
                    <a:pt x="3848100" y="876300"/>
                  </a:cubicBezTo>
                  <a:cubicBezTo>
                    <a:pt x="4575175" y="974725"/>
                    <a:pt x="5153025" y="990600"/>
                    <a:pt x="5905500" y="1028700"/>
                  </a:cubicBezTo>
                  <a:cubicBezTo>
                    <a:pt x="6657975" y="1066800"/>
                    <a:pt x="8362950" y="1104900"/>
                    <a:pt x="8362950" y="1104900"/>
                  </a:cubicBezTo>
                  <a:lnTo>
                    <a:pt x="10629900" y="1162050"/>
                  </a:ln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97105535-5537-452B-B4BB-3B026F285425}"/>
                </a:ext>
              </a:extLst>
            </p:cNvPr>
            <p:cNvSpPr/>
            <p:nvPr/>
          </p:nvSpPr>
          <p:spPr>
            <a:xfrm>
              <a:off x="24411102" y="11944350"/>
              <a:ext cx="1801698" cy="7200900"/>
            </a:xfrm>
            <a:custGeom>
              <a:avLst/>
              <a:gdLst>
                <a:gd name="connsiteX0" fmla="*/ 10998 w 1801698"/>
                <a:gd name="connsiteY0" fmla="*/ 0 h 7200900"/>
                <a:gd name="connsiteX1" fmla="*/ 10998 w 1801698"/>
                <a:gd name="connsiteY1" fmla="*/ 3390900 h 7200900"/>
                <a:gd name="connsiteX2" fmla="*/ 125298 w 1801698"/>
                <a:gd name="connsiteY2" fmla="*/ 5200650 h 7200900"/>
                <a:gd name="connsiteX3" fmla="*/ 468198 w 1801698"/>
                <a:gd name="connsiteY3" fmla="*/ 6515100 h 7200900"/>
                <a:gd name="connsiteX4" fmla="*/ 1115898 w 1801698"/>
                <a:gd name="connsiteY4" fmla="*/ 7048500 h 7200900"/>
                <a:gd name="connsiteX5" fmla="*/ 1801698 w 1801698"/>
                <a:gd name="connsiteY5" fmla="*/ 7200900 h 7200900"/>
                <a:gd name="connsiteX6" fmla="*/ 1801698 w 1801698"/>
                <a:gd name="connsiteY6" fmla="*/ 7200900 h 7200900"/>
                <a:gd name="connsiteX7" fmla="*/ 1801698 w 1801698"/>
                <a:gd name="connsiteY7" fmla="*/ 7200900 h 720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01698" h="7200900">
                  <a:moveTo>
                    <a:pt x="10998" y="0"/>
                  </a:moveTo>
                  <a:cubicBezTo>
                    <a:pt x="1473" y="1262062"/>
                    <a:pt x="-8052" y="2524125"/>
                    <a:pt x="10998" y="3390900"/>
                  </a:cubicBezTo>
                  <a:cubicBezTo>
                    <a:pt x="30048" y="4257675"/>
                    <a:pt x="49098" y="4679950"/>
                    <a:pt x="125298" y="5200650"/>
                  </a:cubicBezTo>
                  <a:cubicBezTo>
                    <a:pt x="201498" y="5721350"/>
                    <a:pt x="303098" y="6207125"/>
                    <a:pt x="468198" y="6515100"/>
                  </a:cubicBezTo>
                  <a:cubicBezTo>
                    <a:pt x="633298" y="6823075"/>
                    <a:pt x="893648" y="6934200"/>
                    <a:pt x="1115898" y="7048500"/>
                  </a:cubicBezTo>
                  <a:cubicBezTo>
                    <a:pt x="1338148" y="7162800"/>
                    <a:pt x="1801698" y="7200900"/>
                    <a:pt x="1801698" y="7200900"/>
                  </a:cubicBezTo>
                  <a:lnTo>
                    <a:pt x="1801698" y="7200900"/>
                  </a:lnTo>
                  <a:lnTo>
                    <a:pt x="1801698" y="7200900"/>
                  </a:ln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6BA204D7-A1AE-40AD-A515-D6DC94D5E8D5}"/>
                </a:ext>
              </a:extLst>
            </p:cNvPr>
            <p:cNvSpPr/>
            <p:nvPr/>
          </p:nvSpPr>
          <p:spPr>
            <a:xfrm>
              <a:off x="12725399" y="27527279"/>
              <a:ext cx="11978269" cy="95883"/>
            </a:xfrm>
            <a:custGeom>
              <a:avLst/>
              <a:gdLst>
                <a:gd name="connsiteX0" fmla="*/ 0 w 11830050"/>
                <a:gd name="connsiteY0" fmla="*/ 38100 h 38100"/>
                <a:gd name="connsiteX1" fmla="*/ 11830050 w 11830050"/>
                <a:gd name="connsiteY1" fmla="*/ 0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830050" h="38100">
                  <a:moveTo>
                    <a:pt x="0" y="38100"/>
                  </a:moveTo>
                  <a:lnTo>
                    <a:pt x="11830050" y="0"/>
                  </a:ln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AE8A8BB0-BCC6-4566-96C7-D9BF73A763E0}"/>
                </a:ext>
              </a:extLst>
            </p:cNvPr>
            <p:cNvSpPr/>
            <p:nvPr/>
          </p:nvSpPr>
          <p:spPr>
            <a:xfrm>
              <a:off x="10801350" y="19678650"/>
              <a:ext cx="1924050" cy="7944512"/>
            </a:xfrm>
            <a:custGeom>
              <a:avLst/>
              <a:gdLst>
                <a:gd name="connsiteX0" fmla="*/ 0 w 1924050"/>
                <a:gd name="connsiteY0" fmla="*/ 0 h 7772400"/>
                <a:gd name="connsiteX1" fmla="*/ 704850 w 1924050"/>
                <a:gd name="connsiteY1" fmla="*/ 1485900 h 7772400"/>
                <a:gd name="connsiteX2" fmla="*/ 1333500 w 1924050"/>
                <a:gd name="connsiteY2" fmla="*/ 3695700 h 7772400"/>
                <a:gd name="connsiteX3" fmla="*/ 1695450 w 1924050"/>
                <a:gd name="connsiteY3" fmla="*/ 5905500 h 7772400"/>
                <a:gd name="connsiteX4" fmla="*/ 1924050 w 1924050"/>
                <a:gd name="connsiteY4" fmla="*/ 7772400 h 7772400"/>
                <a:gd name="connsiteX5" fmla="*/ 1924050 w 1924050"/>
                <a:gd name="connsiteY5" fmla="*/ 7772400 h 777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24050" h="7772400">
                  <a:moveTo>
                    <a:pt x="0" y="0"/>
                  </a:moveTo>
                  <a:cubicBezTo>
                    <a:pt x="241300" y="434975"/>
                    <a:pt x="482600" y="869950"/>
                    <a:pt x="704850" y="1485900"/>
                  </a:cubicBezTo>
                  <a:cubicBezTo>
                    <a:pt x="927100" y="2101850"/>
                    <a:pt x="1168400" y="2959100"/>
                    <a:pt x="1333500" y="3695700"/>
                  </a:cubicBezTo>
                  <a:cubicBezTo>
                    <a:pt x="1498600" y="4432300"/>
                    <a:pt x="1597025" y="5226050"/>
                    <a:pt x="1695450" y="5905500"/>
                  </a:cubicBezTo>
                  <a:cubicBezTo>
                    <a:pt x="1793875" y="6584950"/>
                    <a:pt x="1924050" y="7772400"/>
                    <a:pt x="1924050" y="7772400"/>
                  </a:cubicBezTo>
                  <a:lnTo>
                    <a:pt x="1924050" y="7772400"/>
                  </a:ln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B929D306-B5D2-4480-99E3-54E42AFED21B}"/>
                </a:ext>
              </a:extLst>
            </p:cNvPr>
            <p:cNvSpPr/>
            <p:nvPr/>
          </p:nvSpPr>
          <p:spPr>
            <a:xfrm>
              <a:off x="24607533" y="19183349"/>
              <a:ext cx="1643367" cy="8343929"/>
            </a:xfrm>
            <a:custGeom>
              <a:avLst/>
              <a:gdLst>
                <a:gd name="connsiteX0" fmla="*/ 1643367 w 1643367"/>
                <a:gd name="connsiteY0" fmla="*/ 0 h 8248650"/>
                <a:gd name="connsiteX1" fmla="*/ 1129017 w 1643367"/>
                <a:gd name="connsiteY1" fmla="*/ 762000 h 8248650"/>
                <a:gd name="connsiteX2" fmla="*/ 538467 w 1643367"/>
                <a:gd name="connsiteY2" fmla="*/ 2705100 h 8248650"/>
                <a:gd name="connsiteX3" fmla="*/ 176517 w 1643367"/>
                <a:gd name="connsiteY3" fmla="*/ 4629150 h 8248650"/>
                <a:gd name="connsiteX4" fmla="*/ 5067 w 1643367"/>
                <a:gd name="connsiteY4" fmla="*/ 7029450 h 8248650"/>
                <a:gd name="connsiteX5" fmla="*/ 62217 w 1643367"/>
                <a:gd name="connsiteY5" fmla="*/ 8248650 h 824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43367" h="8248650">
                  <a:moveTo>
                    <a:pt x="1643367" y="0"/>
                  </a:moveTo>
                  <a:cubicBezTo>
                    <a:pt x="1478267" y="155575"/>
                    <a:pt x="1313167" y="311150"/>
                    <a:pt x="1129017" y="762000"/>
                  </a:cubicBezTo>
                  <a:cubicBezTo>
                    <a:pt x="944867" y="1212850"/>
                    <a:pt x="697217" y="2060575"/>
                    <a:pt x="538467" y="2705100"/>
                  </a:cubicBezTo>
                  <a:cubicBezTo>
                    <a:pt x="379717" y="3349625"/>
                    <a:pt x="265417" y="3908425"/>
                    <a:pt x="176517" y="4629150"/>
                  </a:cubicBezTo>
                  <a:cubicBezTo>
                    <a:pt x="87617" y="5349875"/>
                    <a:pt x="24117" y="6426200"/>
                    <a:pt x="5067" y="7029450"/>
                  </a:cubicBezTo>
                  <a:cubicBezTo>
                    <a:pt x="-13983" y="7632700"/>
                    <a:pt x="24117" y="7940675"/>
                    <a:pt x="62217" y="8248650"/>
                  </a:cubicBez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5307F6B-4223-44B5-86AD-DD31FD49CF30}"/>
              </a:ext>
            </a:extLst>
          </p:cNvPr>
          <p:cNvGrpSpPr/>
          <p:nvPr/>
        </p:nvGrpSpPr>
        <p:grpSpPr>
          <a:xfrm>
            <a:off x="39337610" y="16130735"/>
            <a:ext cx="9781174" cy="7647560"/>
            <a:chOff x="9425354" y="4015150"/>
            <a:chExt cx="30866861" cy="26089711"/>
          </a:xfrm>
        </p:grpSpPr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72649907-5D05-4C3A-8619-582DDBBF02E6}"/>
                </a:ext>
              </a:extLst>
            </p:cNvPr>
            <p:cNvGrpSpPr/>
            <p:nvPr/>
          </p:nvGrpSpPr>
          <p:grpSpPr>
            <a:xfrm>
              <a:off x="9425354" y="4015150"/>
              <a:ext cx="15755815" cy="26089711"/>
              <a:chOff x="9425354" y="4015150"/>
              <a:chExt cx="15755815" cy="26089711"/>
            </a:xfrm>
          </p:grpSpPr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D88C9AD0-EF1E-4EB5-A584-3A0FCBD5AA7B}"/>
                  </a:ext>
                </a:extLst>
              </p:cNvPr>
              <p:cNvSpPr/>
              <p:nvPr/>
            </p:nvSpPr>
            <p:spPr>
              <a:xfrm>
                <a:off x="9425354" y="8932984"/>
                <a:ext cx="15755815" cy="21171877"/>
              </a:xfrm>
              <a:custGeom>
                <a:avLst/>
                <a:gdLst>
                  <a:gd name="connsiteX0" fmla="*/ 15755815 w 15755815"/>
                  <a:gd name="connsiteY0" fmla="*/ 21382892 h 21382892"/>
                  <a:gd name="connsiteX1" fmla="*/ 2954215 w 15755815"/>
                  <a:gd name="connsiteY1" fmla="*/ 21171877 h 21382892"/>
                  <a:gd name="connsiteX2" fmla="*/ 0 w 15755815"/>
                  <a:gd name="connsiteY2" fmla="*/ 0 h 21382892"/>
                  <a:gd name="connsiteX0" fmla="*/ 15755815 w 15755815"/>
                  <a:gd name="connsiteY0" fmla="*/ 21171877 h 21171877"/>
                  <a:gd name="connsiteX1" fmla="*/ 2954215 w 15755815"/>
                  <a:gd name="connsiteY1" fmla="*/ 21171877 h 21171877"/>
                  <a:gd name="connsiteX2" fmla="*/ 0 w 15755815"/>
                  <a:gd name="connsiteY2" fmla="*/ 0 h 211718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755815" h="21171877">
                    <a:moveTo>
                      <a:pt x="15755815" y="21171877"/>
                    </a:moveTo>
                    <a:lnTo>
                      <a:pt x="2954215" y="21171877"/>
                    </a:lnTo>
                    <a:lnTo>
                      <a:pt x="0" y="0"/>
                    </a:lnTo>
                  </a:path>
                </a:pathLst>
              </a:custGeom>
              <a:noFill/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id="{912C13D4-8CE8-400D-B1E1-F1822A0E28B6}"/>
                  </a:ext>
                </a:extLst>
              </p:cNvPr>
              <p:cNvSpPr/>
              <p:nvPr/>
            </p:nvSpPr>
            <p:spPr>
              <a:xfrm>
                <a:off x="9425355" y="4015150"/>
                <a:ext cx="15755814" cy="4960054"/>
              </a:xfrm>
              <a:custGeom>
                <a:avLst/>
                <a:gdLst>
                  <a:gd name="connsiteX0" fmla="*/ 0 w 16297835"/>
                  <a:gd name="connsiteY0" fmla="*/ 4843256 h 4843256"/>
                  <a:gd name="connsiteX1" fmla="*/ 2689411 w 16297835"/>
                  <a:gd name="connsiteY1" fmla="*/ 3821280 h 4843256"/>
                  <a:gd name="connsiteX2" fmla="*/ 6024282 w 16297835"/>
                  <a:gd name="connsiteY2" fmla="*/ 2584150 h 4843256"/>
                  <a:gd name="connsiteX3" fmla="*/ 8713694 w 16297835"/>
                  <a:gd name="connsiteY3" fmla="*/ 1347021 h 4843256"/>
                  <a:gd name="connsiteX4" fmla="*/ 11456894 w 16297835"/>
                  <a:gd name="connsiteY4" fmla="*/ 378833 h 4843256"/>
                  <a:gd name="connsiteX5" fmla="*/ 14092517 w 16297835"/>
                  <a:gd name="connsiteY5" fmla="*/ 56103 h 4843256"/>
                  <a:gd name="connsiteX6" fmla="*/ 16297835 w 16297835"/>
                  <a:gd name="connsiteY6" fmla="*/ 2315 h 4843256"/>
                  <a:gd name="connsiteX0" fmla="*/ 0 w 16297835"/>
                  <a:gd name="connsiteY0" fmla="*/ 4843256 h 4843256"/>
                  <a:gd name="connsiteX1" fmla="*/ 2689411 w 16297835"/>
                  <a:gd name="connsiteY1" fmla="*/ 3939267 h 4843256"/>
                  <a:gd name="connsiteX2" fmla="*/ 6024282 w 16297835"/>
                  <a:gd name="connsiteY2" fmla="*/ 2584150 h 4843256"/>
                  <a:gd name="connsiteX3" fmla="*/ 8713694 w 16297835"/>
                  <a:gd name="connsiteY3" fmla="*/ 1347021 h 4843256"/>
                  <a:gd name="connsiteX4" fmla="*/ 11456894 w 16297835"/>
                  <a:gd name="connsiteY4" fmla="*/ 378833 h 4843256"/>
                  <a:gd name="connsiteX5" fmla="*/ 14092517 w 16297835"/>
                  <a:gd name="connsiteY5" fmla="*/ 56103 h 4843256"/>
                  <a:gd name="connsiteX6" fmla="*/ 16297835 w 16297835"/>
                  <a:gd name="connsiteY6" fmla="*/ 2315 h 4843256"/>
                  <a:gd name="connsiteX0" fmla="*/ 0 w 16297835"/>
                  <a:gd name="connsiteY0" fmla="*/ 4897325 h 4897325"/>
                  <a:gd name="connsiteX1" fmla="*/ 2689411 w 16297835"/>
                  <a:gd name="connsiteY1" fmla="*/ 3993336 h 4897325"/>
                  <a:gd name="connsiteX2" fmla="*/ 6024282 w 16297835"/>
                  <a:gd name="connsiteY2" fmla="*/ 2638219 h 4897325"/>
                  <a:gd name="connsiteX3" fmla="*/ 8713694 w 16297835"/>
                  <a:gd name="connsiteY3" fmla="*/ 1401090 h 4897325"/>
                  <a:gd name="connsiteX4" fmla="*/ 11456894 w 16297835"/>
                  <a:gd name="connsiteY4" fmla="*/ 432902 h 4897325"/>
                  <a:gd name="connsiteX5" fmla="*/ 13915537 w 16297835"/>
                  <a:gd name="connsiteY5" fmla="*/ 21682 h 4897325"/>
                  <a:gd name="connsiteX6" fmla="*/ 16297835 w 16297835"/>
                  <a:gd name="connsiteY6" fmla="*/ 56384 h 4897325"/>
                  <a:gd name="connsiteX0" fmla="*/ 0 w 16327332"/>
                  <a:gd name="connsiteY0" fmla="*/ 4960054 h 4960054"/>
                  <a:gd name="connsiteX1" fmla="*/ 2689411 w 16327332"/>
                  <a:gd name="connsiteY1" fmla="*/ 4056065 h 4960054"/>
                  <a:gd name="connsiteX2" fmla="*/ 6024282 w 16327332"/>
                  <a:gd name="connsiteY2" fmla="*/ 2700948 h 4960054"/>
                  <a:gd name="connsiteX3" fmla="*/ 8713694 w 16327332"/>
                  <a:gd name="connsiteY3" fmla="*/ 1463819 h 4960054"/>
                  <a:gd name="connsiteX4" fmla="*/ 11456894 w 16327332"/>
                  <a:gd name="connsiteY4" fmla="*/ 495631 h 4960054"/>
                  <a:gd name="connsiteX5" fmla="*/ 13915537 w 16327332"/>
                  <a:gd name="connsiteY5" fmla="*/ 84411 h 4960054"/>
                  <a:gd name="connsiteX6" fmla="*/ 16327332 w 16327332"/>
                  <a:gd name="connsiteY6" fmla="*/ 1126 h 49600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327332" h="4960054">
                    <a:moveTo>
                      <a:pt x="0" y="4960054"/>
                    </a:moveTo>
                    <a:lnTo>
                      <a:pt x="2689411" y="4056065"/>
                    </a:lnTo>
                    <a:cubicBezTo>
                      <a:pt x="3693458" y="3679547"/>
                      <a:pt x="5020235" y="3132989"/>
                      <a:pt x="6024282" y="2700948"/>
                    </a:cubicBezTo>
                    <a:cubicBezTo>
                      <a:pt x="7028329" y="2268907"/>
                      <a:pt x="7808259" y="1831372"/>
                      <a:pt x="8713694" y="1463819"/>
                    </a:cubicBezTo>
                    <a:cubicBezTo>
                      <a:pt x="9619129" y="1096266"/>
                      <a:pt x="10589920" y="725532"/>
                      <a:pt x="11456894" y="495631"/>
                    </a:cubicBezTo>
                    <a:cubicBezTo>
                      <a:pt x="12323868" y="265730"/>
                      <a:pt x="13103797" y="166829"/>
                      <a:pt x="13915537" y="84411"/>
                    </a:cubicBezTo>
                    <a:cubicBezTo>
                      <a:pt x="14727277" y="1993"/>
                      <a:pt x="15628085" y="-3357"/>
                      <a:pt x="16327332" y="1126"/>
                    </a:cubicBezTo>
                  </a:path>
                </a:pathLst>
              </a:custGeom>
              <a:noFill/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0C006BCB-A180-4D86-B2F9-595E11EC5303}"/>
                </a:ext>
              </a:extLst>
            </p:cNvPr>
            <p:cNvGrpSpPr/>
            <p:nvPr/>
          </p:nvGrpSpPr>
          <p:grpSpPr>
            <a:xfrm flipH="1">
              <a:off x="24536400" y="4015150"/>
              <a:ext cx="15755815" cy="26089711"/>
              <a:chOff x="9425354" y="4015150"/>
              <a:chExt cx="15755815" cy="26089711"/>
            </a:xfrm>
          </p:grpSpPr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5B16EB04-9A32-4B81-B07F-CBB46AFDFBCA}"/>
                  </a:ext>
                </a:extLst>
              </p:cNvPr>
              <p:cNvSpPr/>
              <p:nvPr/>
            </p:nvSpPr>
            <p:spPr>
              <a:xfrm>
                <a:off x="9425354" y="8932984"/>
                <a:ext cx="15755815" cy="21171877"/>
              </a:xfrm>
              <a:custGeom>
                <a:avLst/>
                <a:gdLst>
                  <a:gd name="connsiteX0" fmla="*/ 15755815 w 15755815"/>
                  <a:gd name="connsiteY0" fmla="*/ 21382892 h 21382892"/>
                  <a:gd name="connsiteX1" fmla="*/ 2954215 w 15755815"/>
                  <a:gd name="connsiteY1" fmla="*/ 21171877 h 21382892"/>
                  <a:gd name="connsiteX2" fmla="*/ 0 w 15755815"/>
                  <a:gd name="connsiteY2" fmla="*/ 0 h 21382892"/>
                  <a:gd name="connsiteX0" fmla="*/ 15755815 w 15755815"/>
                  <a:gd name="connsiteY0" fmla="*/ 21171877 h 21171877"/>
                  <a:gd name="connsiteX1" fmla="*/ 2954215 w 15755815"/>
                  <a:gd name="connsiteY1" fmla="*/ 21171877 h 21171877"/>
                  <a:gd name="connsiteX2" fmla="*/ 0 w 15755815"/>
                  <a:gd name="connsiteY2" fmla="*/ 0 h 211718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755815" h="21171877">
                    <a:moveTo>
                      <a:pt x="15755815" y="21171877"/>
                    </a:moveTo>
                    <a:lnTo>
                      <a:pt x="2954215" y="21171877"/>
                    </a:lnTo>
                    <a:lnTo>
                      <a:pt x="0" y="0"/>
                    </a:lnTo>
                  </a:path>
                </a:pathLst>
              </a:custGeom>
              <a:noFill/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313B92EC-E6B5-4D5A-A74E-09CC7985D928}"/>
                  </a:ext>
                </a:extLst>
              </p:cNvPr>
              <p:cNvSpPr/>
              <p:nvPr/>
            </p:nvSpPr>
            <p:spPr>
              <a:xfrm>
                <a:off x="9425355" y="4015150"/>
                <a:ext cx="15755814" cy="4960054"/>
              </a:xfrm>
              <a:custGeom>
                <a:avLst/>
                <a:gdLst>
                  <a:gd name="connsiteX0" fmla="*/ 0 w 16297835"/>
                  <a:gd name="connsiteY0" fmla="*/ 4843256 h 4843256"/>
                  <a:gd name="connsiteX1" fmla="*/ 2689411 w 16297835"/>
                  <a:gd name="connsiteY1" fmla="*/ 3821280 h 4843256"/>
                  <a:gd name="connsiteX2" fmla="*/ 6024282 w 16297835"/>
                  <a:gd name="connsiteY2" fmla="*/ 2584150 h 4843256"/>
                  <a:gd name="connsiteX3" fmla="*/ 8713694 w 16297835"/>
                  <a:gd name="connsiteY3" fmla="*/ 1347021 h 4843256"/>
                  <a:gd name="connsiteX4" fmla="*/ 11456894 w 16297835"/>
                  <a:gd name="connsiteY4" fmla="*/ 378833 h 4843256"/>
                  <a:gd name="connsiteX5" fmla="*/ 14092517 w 16297835"/>
                  <a:gd name="connsiteY5" fmla="*/ 56103 h 4843256"/>
                  <a:gd name="connsiteX6" fmla="*/ 16297835 w 16297835"/>
                  <a:gd name="connsiteY6" fmla="*/ 2315 h 4843256"/>
                  <a:gd name="connsiteX0" fmla="*/ 0 w 16297835"/>
                  <a:gd name="connsiteY0" fmla="*/ 4843256 h 4843256"/>
                  <a:gd name="connsiteX1" fmla="*/ 2689411 w 16297835"/>
                  <a:gd name="connsiteY1" fmla="*/ 3939267 h 4843256"/>
                  <a:gd name="connsiteX2" fmla="*/ 6024282 w 16297835"/>
                  <a:gd name="connsiteY2" fmla="*/ 2584150 h 4843256"/>
                  <a:gd name="connsiteX3" fmla="*/ 8713694 w 16297835"/>
                  <a:gd name="connsiteY3" fmla="*/ 1347021 h 4843256"/>
                  <a:gd name="connsiteX4" fmla="*/ 11456894 w 16297835"/>
                  <a:gd name="connsiteY4" fmla="*/ 378833 h 4843256"/>
                  <a:gd name="connsiteX5" fmla="*/ 14092517 w 16297835"/>
                  <a:gd name="connsiteY5" fmla="*/ 56103 h 4843256"/>
                  <a:gd name="connsiteX6" fmla="*/ 16297835 w 16297835"/>
                  <a:gd name="connsiteY6" fmla="*/ 2315 h 4843256"/>
                  <a:gd name="connsiteX0" fmla="*/ 0 w 16297835"/>
                  <a:gd name="connsiteY0" fmla="*/ 4897325 h 4897325"/>
                  <a:gd name="connsiteX1" fmla="*/ 2689411 w 16297835"/>
                  <a:gd name="connsiteY1" fmla="*/ 3993336 h 4897325"/>
                  <a:gd name="connsiteX2" fmla="*/ 6024282 w 16297835"/>
                  <a:gd name="connsiteY2" fmla="*/ 2638219 h 4897325"/>
                  <a:gd name="connsiteX3" fmla="*/ 8713694 w 16297835"/>
                  <a:gd name="connsiteY3" fmla="*/ 1401090 h 4897325"/>
                  <a:gd name="connsiteX4" fmla="*/ 11456894 w 16297835"/>
                  <a:gd name="connsiteY4" fmla="*/ 432902 h 4897325"/>
                  <a:gd name="connsiteX5" fmla="*/ 13915537 w 16297835"/>
                  <a:gd name="connsiteY5" fmla="*/ 21682 h 4897325"/>
                  <a:gd name="connsiteX6" fmla="*/ 16297835 w 16297835"/>
                  <a:gd name="connsiteY6" fmla="*/ 56384 h 4897325"/>
                  <a:gd name="connsiteX0" fmla="*/ 0 w 16327332"/>
                  <a:gd name="connsiteY0" fmla="*/ 4960054 h 4960054"/>
                  <a:gd name="connsiteX1" fmla="*/ 2689411 w 16327332"/>
                  <a:gd name="connsiteY1" fmla="*/ 4056065 h 4960054"/>
                  <a:gd name="connsiteX2" fmla="*/ 6024282 w 16327332"/>
                  <a:gd name="connsiteY2" fmla="*/ 2700948 h 4960054"/>
                  <a:gd name="connsiteX3" fmla="*/ 8713694 w 16327332"/>
                  <a:gd name="connsiteY3" fmla="*/ 1463819 h 4960054"/>
                  <a:gd name="connsiteX4" fmla="*/ 11456894 w 16327332"/>
                  <a:gd name="connsiteY4" fmla="*/ 495631 h 4960054"/>
                  <a:gd name="connsiteX5" fmla="*/ 13915537 w 16327332"/>
                  <a:gd name="connsiteY5" fmla="*/ 84411 h 4960054"/>
                  <a:gd name="connsiteX6" fmla="*/ 16327332 w 16327332"/>
                  <a:gd name="connsiteY6" fmla="*/ 1126 h 49600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327332" h="4960054">
                    <a:moveTo>
                      <a:pt x="0" y="4960054"/>
                    </a:moveTo>
                    <a:lnTo>
                      <a:pt x="2689411" y="4056065"/>
                    </a:lnTo>
                    <a:cubicBezTo>
                      <a:pt x="3693458" y="3679547"/>
                      <a:pt x="5020235" y="3132989"/>
                      <a:pt x="6024282" y="2700948"/>
                    </a:cubicBezTo>
                    <a:cubicBezTo>
                      <a:pt x="7028329" y="2268907"/>
                      <a:pt x="7808259" y="1831372"/>
                      <a:pt x="8713694" y="1463819"/>
                    </a:cubicBezTo>
                    <a:cubicBezTo>
                      <a:pt x="9619129" y="1096266"/>
                      <a:pt x="10589920" y="725532"/>
                      <a:pt x="11456894" y="495631"/>
                    </a:cubicBezTo>
                    <a:cubicBezTo>
                      <a:pt x="12323868" y="265730"/>
                      <a:pt x="13103797" y="166829"/>
                      <a:pt x="13915537" y="84411"/>
                    </a:cubicBezTo>
                    <a:cubicBezTo>
                      <a:pt x="14727277" y="1993"/>
                      <a:pt x="15628085" y="-3357"/>
                      <a:pt x="16327332" y="1126"/>
                    </a:cubicBezTo>
                  </a:path>
                </a:pathLst>
              </a:custGeom>
              <a:noFill/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FAB7F1ED-431E-4758-B418-5CA14A417CA3}"/>
              </a:ext>
            </a:extLst>
          </p:cNvPr>
          <p:cNvGrpSpPr/>
          <p:nvPr/>
        </p:nvGrpSpPr>
        <p:grpSpPr>
          <a:xfrm>
            <a:off x="39337610" y="24758347"/>
            <a:ext cx="9781174" cy="7647560"/>
            <a:chOff x="9425354" y="4015150"/>
            <a:chExt cx="30866861" cy="26089711"/>
          </a:xfrm>
        </p:grpSpPr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FBC9DE53-B2A8-45FD-A150-87D44F652D71}"/>
                </a:ext>
              </a:extLst>
            </p:cNvPr>
            <p:cNvGrpSpPr/>
            <p:nvPr/>
          </p:nvGrpSpPr>
          <p:grpSpPr>
            <a:xfrm>
              <a:off x="9425354" y="4015150"/>
              <a:ext cx="15755815" cy="26089711"/>
              <a:chOff x="9425354" y="4015150"/>
              <a:chExt cx="15755815" cy="26089711"/>
            </a:xfrm>
          </p:grpSpPr>
          <p:sp>
            <p:nvSpPr>
              <p:cNvPr id="117" name="Freeform: Shape 116">
                <a:extLst>
                  <a:ext uri="{FF2B5EF4-FFF2-40B4-BE49-F238E27FC236}">
                    <a16:creationId xmlns:a16="http://schemas.microsoft.com/office/drawing/2014/main" id="{D5A40045-9027-4A0C-BF31-6220F32C10B7}"/>
                  </a:ext>
                </a:extLst>
              </p:cNvPr>
              <p:cNvSpPr/>
              <p:nvPr/>
            </p:nvSpPr>
            <p:spPr>
              <a:xfrm>
                <a:off x="9425354" y="8932984"/>
                <a:ext cx="15755815" cy="21171877"/>
              </a:xfrm>
              <a:custGeom>
                <a:avLst/>
                <a:gdLst>
                  <a:gd name="connsiteX0" fmla="*/ 15755815 w 15755815"/>
                  <a:gd name="connsiteY0" fmla="*/ 21382892 h 21382892"/>
                  <a:gd name="connsiteX1" fmla="*/ 2954215 w 15755815"/>
                  <a:gd name="connsiteY1" fmla="*/ 21171877 h 21382892"/>
                  <a:gd name="connsiteX2" fmla="*/ 0 w 15755815"/>
                  <a:gd name="connsiteY2" fmla="*/ 0 h 21382892"/>
                  <a:gd name="connsiteX0" fmla="*/ 15755815 w 15755815"/>
                  <a:gd name="connsiteY0" fmla="*/ 21171877 h 21171877"/>
                  <a:gd name="connsiteX1" fmla="*/ 2954215 w 15755815"/>
                  <a:gd name="connsiteY1" fmla="*/ 21171877 h 21171877"/>
                  <a:gd name="connsiteX2" fmla="*/ 0 w 15755815"/>
                  <a:gd name="connsiteY2" fmla="*/ 0 h 211718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755815" h="21171877">
                    <a:moveTo>
                      <a:pt x="15755815" y="21171877"/>
                    </a:moveTo>
                    <a:lnTo>
                      <a:pt x="2954215" y="21171877"/>
                    </a:lnTo>
                    <a:lnTo>
                      <a:pt x="0" y="0"/>
                    </a:lnTo>
                  </a:path>
                </a:pathLst>
              </a:custGeom>
              <a:noFill/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Freeform: Shape 117">
                <a:extLst>
                  <a:ext uri="{FF2B5EF4-FFF2-40B4-BE49-F238E27FC236}">
                    <a16:creationId xmlns:a16="http://schemas.microsoft.com/office/drawing/2014/main" id="{E1DD8F4A-2DBB-44F0-A054-C8EB6A828D7F}"/>
                  </a:ext>
                </a:extLst>
              </p:cNvPr>
              <p:cNvSpPr/>
              <p:nvPr/>
            </p:nvSpPr>
            <p:spPr>
              <a:xfrm>
                <a:off x="9425355" y="4015150"/>
                <a:ext cx="15755814" cy="4960054"/>
              </a:xfrm>
              <a:custGeom>
                <a:avLst/>
                <a:gdLst>
                  <a:gd name="connsiteX0" fmla="*/ 0 w 16297835"/>
                  <a:gd name="connsiteY0" fmla="*/ 4843256 h 4843256"/>
                  <a:gd name="connsiteX1" fmla="*/ 2689411 w 16297835"/>
                  <a:gd name="connsiteY1" fmla="*/ 3821280 h 4843256"/>
                  <a:gd name="connsiteX2" fmla="*/ 6024282 w 16297835"/>
                  <a:gd name="connsiteY2" fmla="*/ 2584150 h 4843256"/>
                  <a:gd name="connsiteX3" fmla="*/ 8713694 w 16297835"/>
                  <a:gd name="connsiteY3" fmla="*/ 1347021 h 4843256"/>
                  <a:gd name="connsiteX4" fmla="*/ 11456894 w 16297835"/>
                  <a:gd name="connsiteY4" fmla="*/ 378833 h 4843256"/>
                  <a:gd name="connsiteX5" fmla="*/ 14092517 w 16297835"/>
                  <a:gd name="connsiteY5" fmla="*/ 56103 h 4843256"/>
                  <a:gd name="connsiteX6" fmla="*/ 16297835 w 16297835"/>
                  <a:gd name="connsiteY6" fmla="*/ 2315 h 4843256"/>
                  <a:gd name="connsiteX0" fmla="*/ 0 w 16297835"/>
                  <a:gd name="connsiteY0" fmla="*/ 4843256 h 4843256"/>
                  <a:gd name="connsiteX1" fmla="*/ 2689411 w 16297835"/>
                  <a:gd name="connsiteY1" fmla="*/ 3939267 h 4843256"/>
                  <a:gd name="connsiteX2" fmla="*/ 6024282 w 16297835"/>
                  <a:gd name="connsiteY2" fmla="*/ 2584150 h 4843256"/>
                  <a:gd name="connsiteX3" fmla="*/ 8713694 w 16297835"/>
                  <a:gd name="connsiteY3" fmla="*/ 1347021 h 4843256"/>
                  <a:gd name="connsiteX4" fmla="*/ 11456894 w 16297835"/>
                  <a:gd name="connsiteY4" fmla="*/ 378833 h 4843256"/>
                  <a:gd name="connsiteX5" fmla="*/ 14092517 w 16297835"/>
                  <a:gd name="connsiteY5" fmla="*/ 56103 h 4843256"/>
                  <a:gd name="connsiteX6" fmla="*/ 16297835 w 16297835"/>
                  <a:gd name="connsiteY6" fmla="*/ 2315 h 4843256"/>
                  <a:gd name="connsiteX0" fmla="*/ 0 w 16297835"/>
                  <a:gd name="connsiteY0" fmla="*/ 4897325 h 4897325"/>
                  <a:gd name="connsiteX1" fmla="*/ 2689411 w 16297835"/>
                  <a:gd name="connsiteY1" fmla="*/ 3993336 h 4897325"/>
                  <a:gd name="connsiteX2" fmla="*/ 6024282 w 16297835"/>
                  <a:gd name="connsiteY2" fmla="*/ 2638219 h 4897325"/>
                  <a:gd name="connsiteX3" fmla="*/ 8713694 w 16297835"/>
                  <a:gd name="connsiteY3" fmla="*/ 1401090 h 4897325"/>
                  <a:gd name="connsiteX4" fmla="*/ 11456894 w 16297835"/>
                  <a:gd name="connsiteY4" fmla="*/ 432902 h 4897325"/>
                  <a:gd name="connsiteX5" fmla="*/ 13915537 w 16297835"/>
                  <a:gd name="connsiteY5" fmla="*/ 21682 h 4897325"/>
                  <a:gd name="connsiteX6" fmla="*/ 16297835 w 16297835"/>
                  <a:gd name="connsiteY6" fmla="*/ 56384 h 4897325"/>
                  <a:gd name="connsiteX0" fmla="*/ 0 w 16327332"/>
                  <a:gd name="connsiteY0" fmla="*/ 4960054 h 4960054"/>
                  <a:gd name="connsiteX1" fmla="*/ 2689411 w 16327332"/>
                  <a:gd name="connsiteY1" fmla="*/ 4056065 h 4960054"/>
                  <a:gd name="connsiteX2" fmla="*/ 6024282 w 16327332"/>
                  <a:gd name="connsiteY2" fmla="*/ 2700948 h 4960054"/>
                  <a:gd name="connsiteX3" fmla="*/ 8713694 w 16327332"/>
                  <a:gd name="connsiteY3" fmla="*/ 1463819 h 4960054"/>
                  <a:gd name="connsiteX4" fmla="*/ 11456894 w 16327332"/>
                  <a:gd name="connsiteY4" fmla="*/ 495631 h 4960054"/>
                  <a:gd name="connsiteX5" fmla="*/ 13915537 w 16327332"/>
                  <a:gd name="connsiteY5" fmla="*/ 84411 h 4960054"/>
                  <a:gd name="connsiteX6" fmla="*/ 16327332 w 16327332"/>
                  <a:gd name="connsiteY6" fmla="*/ 1126 h 49600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327332" h="4960054">
                    <a:moveTo>
                      <a:pt x="0" y="4960054"/>
                    </a:moveTo>
                    <a:lnTo>
                      <a:pt x="2689411" y="4056065"/>
                    </a:lnTo>
                    <a:cubicBezTo>
                      <a:pt x="3693458" y="3679547"/>
                      <a:pt x="5020235" y="3132989"/>
                      <a:pt x="6024282" y="2700948"/>
                    </a:cubicBezTo>
                    <a:cubicBezTo>
                      <a:pt x="7028329" y="2268907"/>
                      <a:pt x="7808259" y="1831372"/>
                      <a:pt x="8713694" y="1463819"/>
                    </a:cubicBezTo>
                    <a:cubicBezTo>
                      <a:pt x="9619129" y="1096266"/>
                      <a:pt x="10589920" y="725532"/>
                      <a:pt x="11456894" y="495631"/>
                    </a:cubicBezTo>
                    <a:cubicBezTo>
                      <a:pt x="12323868" y="265730"/>
                      <a:pt x="13103797" y="166829"/>
                      <a:pt x="13915537" y="84411"/>
                    </a:cubicBezTo>
                    <a:cubicBezTo>
                      <a:pt x="14727277" y="1993"/>
                      <a:pt x="15628085" y="-3357"/>
                      <a:pt x="16327332" y="1126"/>
                    </a:cubicBezTo>
                  </a:path>
                </a:pathLst>
              </a:custGeom>
              <a:noFill/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F4EBA521-B70E-4FD0-9862-7660B0FCD118}"/>
                </a:ext>
              </a:extLst>
            </p:cNvPr>
            <p:cNvGrpSpPr/>
            <p:nvPr/>
          </p:nvGrpSpPr>
          <p:grpSpPr>
            <a:xfrm flipH="1">
              <a:off x="24536400" y="4015150"/>
              <a:ext cx="15755815" cy="26089711"/>
              <a:chOff x="9425354" y="4015150"/>
              <a:chExt cx="15755815" cy="26089711"/>
            </a:xfrm>
          </p:grpSpPr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50213128-5DE2-4883-9530-91CCA4BCD3EA}"/>
                  </a:ext>
                </a:extLst>
              </p:cNvPr>
              <p:cNvSpPr/>
              <p:nvPr/>
            </p:nvSpPr>
            <p:spPr>
              <a:xfrm>
                <a:off x="9425354" y="8932984"/>
                <a:ext cx="15755815" cy="21171877"/>
              </a:xfrm>
              <a:custGeom>
                <a:avLst/>
                <a:gdLst>
                  <a:gd name="connsiteX0" fmla="*/ 15755815 w 15755815"/>
                  <a:gd name="connsiteY0" fmla="*/ 21382892 h 21382892"/>
                  <a:gd name="connsiteX1" fmla="*/ 2954215 w 15755815"/>
                  <a:gd name="connsiteY1" fmla="*/ 21171877 h 21382892"/>
                  <a:gd name="connsiteX2" fmla="*/ 0 w 15755815"/>
                  <a:gd name="connsiteY2" fmla="*/ 0 h 21382892"/>
                  <a:gd name="connsiteX0" fmla="*/ 15755815 w 15755815"/>
                  <a:gd name="connsiteY0" fmla="*/ 21171877 h 21171877"/>
                  <a:gd name="connsiteX1" fmla="*/ 2954215 w 15755815"/>
                  <a:gd name="connsiteY1" fmla="*/ 21171877 h 21171877"/>
                  <a:gd name="connsiteX2" fmla="*/ 0 w 15755815"/>
                  <a:gd name="connsiteY2" fmla="*/ 0 h 211718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755815" h="21171877">
                    <a:moveTo>
                      <a:pt x="15755815" y="21171877"/>
                    </a:moveTo>
                    <a:lnTo>
                      <a:pt x="2954215" y="21171877"/>
                    </a:lnTo>
                    <a:lnTo>
                      <a:pt x="0" y="0"/>
                    </a:lnTo>
                  </a:path>
                </a:pathLst>
              </a:custGeom>
              <a:noFill/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Freeform: Shape 115">
                <a:extLst>
                  <a:ext uri="{FF2B5EF4-FFF2-40B4-BE49-F238E27FC236}">
                    <a16:creationId xmlns:a16="http://schemas.microsoft.com/office/drawing/2014/main" id="{13947AF4-4148-48F6-81A4-1E59E34BDD3C}"/>
                  </a:ext>
                </a:extLst>
              </p:cNvPr>
              <p:cNvSpPr/>
              <p:nvPr/>
            </p:nvSpPr>
            <p:spPr>
              <a:xfrm>
                <a:off x="9425355" y="4015150"/>
                <a:ext cx="15755814" cy="4960054"/>
              </a:xfrm>
              <a:custGeom>
                <a:avLst/>
                <a:gdLst>
                  <a:gd name="connsiteX0" fmla="*/ 0 w 16297835"/>
                  <a:gd name="connsiteY0" fmla="*/ 4843256 h 4843256"/>
                  <a:gd name="connsiteX1" fmla="*/ 2689411 w 16297835"/>
                  <a:gd name="connsiteY1" fmla="*/ 3821280 h 4843256"/>
                  <a:gd name="connsiteX2" fmla="*/ 6024282 w 16297835"/>
                  <a:gd name="connsiteY2" fmla="*/ 2584150 h 4843256"/>
                  <a:gd name="connsiteX3" fmla="*/ 8713694 w 16297835"/>
                  <a:gd name="connsiteY3" fmla="*/ 1347021 h 4843256"/>
                  <a:gd name="connsiteX4" fmla="*/ 11456894 w 16297835"/>
                  <a:gd name="connsiteY4" fmla="*/ 378833 h 4843256"/>
                  <a:gd name="connsiteX5" fmla="*/ 14092517 w 16297835"/>
                  <a:gd name="connsiteY5" fmla="*/ 56103 h 4843256"/>
                  <a:gd name="connsiteX6" fmla="*/ 16297835 w 16297835"/>
                  <a:gd name="connsiteY6" fmla="*/ 2315 h 4843256"/>
                  <a:gd name="connsiteX0" fmla="*/ 0 w 16297835"/>
                  <a:gd name="connsiteY0" fmla="*/ 4843256 h 4843256"/>
                  <a:gd name="connsiteX1" fmla="*/ 2689411 w 16297835"/>
                  <a:gd name="connsiteY1" fmla="*/ 3939267 h 4843256"/>
                  <a:gd name="connsiteX2" fmla="*/ 6024282 w 16297835"/>
                  <a:gd name="connsiteY2" fmla="*/ 2584150 h 4843256"/>
                  <a:gd name="connsiteX3" fmla="*/ 8713694 w 16297835"/>
                  <a:gd name="connsiteY3" fmla="*/ 1347021 h 4843256"/>
                  <a:gd name="connsiteX4" fmla="*/ 11456894 w 16297835"/>
                  <a:gd name="connsiteY4" fmla="*/ 378833 h 4843256"/>
                  <a:gd name="connsiteX5" fmla="*/ 14092517 w 16297835"/>
                  <a:gd name="connsiteY5" fmla="*/ 56103 h 4843256"/>
                  <a:gd name="connsiteX6" fmla="*/ 16297835 w 16297835"/>
                  <a:gd name="connsiteY6" fmla="*/ 2315 h 4843256"/>
                  <a:gd name="connsiteX0" fmla="*/ 0 w 16297835"/>
                  <a:gd name="connsiteY0" fmla="*/ 4897325 h 4897325"/>
                  <a:gd name="connsiteX1" fmla="*/ 2689411 w 16297835"/>
                  <a:gd name="connsiteY1" fmla="*/ 3993336 h 4897325"/>
                  <a:gd name="connsiteX2" fmla="*/ 6024282 w 16297835"/>
                  <a:gd name="connsiteY2" fmla="*/ 2638219 h 4897325"/>
                  <a:gd name="connsiteX3" fmla="*/ 8713694 w 16297835"/>
                  <a:gd name="connsiteY3" fmla="*/ 1401090 h 4897325"/>
                  <a:gd name="connsiteX4" fmla="*/ 11456894 w 16297835"/>
                  <a:gd name="connsiteY4" fmla="*/ 432902 h 4897325"/>
                  <a:gd name="connsiteX5" fmla="*/ 13915537 w 16297835"/>
                  <a:gd name="connsiteY5" fmla="*/ 21682 h 4897325"/>
                  <a:gd name="connsiteX6" fmla="*/ 16297835 w 16297835"/>
                  <a:gd name="connsiteY6" fmla="*/ 56384 h 4897325"/>
                  <a:gd name="connsiteX0" fmla="*/ 0 w 16327332"/>
                  <a:gd name="connsiteY0" fmla="*/ 4960054 h 4960054"/>
                  <a:gd name="connsiteX1" fmla="*/ 2689411 w 16327332"/>
                  <a:gd name="connsiteY1" fmla="*/ 4056065 h 4960054"/>
                  <a:gd name="connsiteX2" fmla="*/ 6024282 w 16327332"/>
                  <a:gd name="connsiteY2" fmla="*/ 2700948 h 4960054"/>
                  <a:gd name="connsiteX3" fmla="*/ 8713694 w 16327332"/>
                  <a:gd name="connsiteY3" fmla="*/ 1463819 h 4960054"/>
                  <a:gd name="connsiteX4" fmla="*/ 11456894 w 16327332"/>
                  <a:gd name="connsiteY4" fmla="*/ 495631 h 4960054"/>
                  <a:gd name="connsiteX5" fmla="*/ 13915537 w 16327332"/>
                  <a:gd name="connsiteY5" fmla="*/ 84411 h 4960054"/>
                  <a:gd name="connsiteX6" fmla="*/ 16327332 w 16327332"/>
                  <a:gd name="connsiteY6" fmla="*/ 1126 h 49600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327332" h="4960054">
                    <a:moveTo>
                      <a:pt x="0" y="4960054"/>
                    </a:moveTo>
                    <a:lnTo>
                      <a:pt x="2689411" y="4056065"/>
                    </a:lnTo>
                    <a:cubicBezTo>
                      <a:pt x="3693458" y="3679547"/>
                      <a:pt x="5020235" y="3132989"/>
                      <a:pt x="6024282" y="2700948"/>
                    </a:cubicBezTo>
                    <a:cubicBezTo>
                      <a:pt x="7028329" y="2268907"/>
                      <a:pt x="7808259" y="1831372"/>
                      <a:pt x="8713694" y="1463819"/>
                    </a:cubicBezTo>
                    <a:cubicBezTo>
                      <a:pt x="9619129" y="1096266"/>
                      <a:pt x="10589920" y="725532"/>
                      <a:pt x="11456894" y="495631"/>
                    </a:cubicBezTo>
                    <a:cubicBezTo>
                      <a:pt x="12323868" y="265730"/>
                      <a:pt x="13103797" y="166829"/>
                      <a:pt x="13915537" y="84411"/>
                    </a:cubicBezTo>
                    <a:cubicBezTo>
                      <a:pt x="14727277" y="1993"/>
                      <a:pt x="15628085" y="-3357"/>
                      <a:pt x="16327332" y="1126"/>
                    </a:cubicBezTo>
                  </a:path>
                </a:pathLst>
              </a:custGeom>
              <a:noFill/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AE82217C-78A8-4792-ABA6-EF46E8F1ED0C}"/>
              </a:ext>
            </a:extLst>
          </p:cNvPr>
          <p:cNvGrpSpPr/>
          <p:nvPr/>
        </p:nvGrpSpPr>
        <p:grpSpPr>
          <a:xfrm>
            <a:off x="12493349" y="20390057"/>
            <a:ext cx="10561474" cy="10944266"/>
            <a:chOff x="18174289" y="20236013"/>
            <a:chExt cx="13360934" cy="12039599"/>
          </a:xfrm>
        </p:grpSpPr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FC253C5D-EDB6-4BF3-81D2-E89C3B8BE362}"/>
                </a:ext>
              </a:extLst>
            </p:cNvPr>
            <p:cNvGrpSpPr/>
            <p:nvPr/>
          </p:nvGrpSpPr>
          <p:grpSpPr>
            <a:xfrm>
              <a:off x="18174289" y="20236013"/>
              <a:ext cx="6829053" cy="12039599"/>
              <a:chOff x="6489290" y="2329323"/>
              <a:chExt cx="15245295" cy="27898064"/>
            </a:xfrm>
          </p:grpSpPr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id="{7A231F40-4A04-49F0-B2D6-10D597A2B61D}"/>
                  </a:ext>
                </a:extLst>
              </p:cNvPr>
              <p:cNvSpPr/>
              <p:nvPr/>
            </p:nvSpPr>
            <p:spPr>
              <a:xfrm>
                <a:off x="6541477" y="7272088"/>
                <a:ext cx="15193108" cy="22955299"/>
              </a:xfrm>
              <a:custGeom>
                <a:avLst/>
                <a:gdLst>
                  <a:gd name="connsiteX0" fmla="*/ 0 w 15193108"/>
                  <a:gd name="connsiteY0" fmla="*/ 5978769 h 22719323"/>
                  <a:gd name="connsiteX1" fmla="*/ 0 w 15193108"/>
                  <a:gd name="connsiteY1" fmla="*/ 6189784 h 22719323"/>
                  <a:gd name="connsiteX2" fmla="*/ 70338 w 15193108"/>
                  <a:gd name="connsiteY2" fmla="*/ 22578646 h 22719323"/>
                  <a:gd name="connsiteX3" fmla="*/ 15193108 w 15193108"/>
                  <a:gd name="connsiteY3" fmla="*/ 22719323 h 22719323"/>
                  <a:gd name="connsiteX4" fmla="*/ 15052431 w 15193108"/>
                  <a:gd name="connsiteY4" fmla="*/ 0 h 22719323"/>
                  <a:gd name="connsiteX0" fmla="*/ 0 w 15193108"/>
                  <a:gd name="connsiteY0" fmla="*/ 5978769 h 22630834"/>
                  <a:gd name="connsiteX1" fmla="*/ 0 w 15193108"/>
                  <a:gd name="connsiteY1" fmla="*/ 6189784 h 22630834"/>
                  <a:gd name="connsiteX2" fmla="*/ 70338 w 15193108"/>
                  <a:gd name="connsiteY2" fmla="*/ 22578646 h 22630834"/>
                  <a:gd name="connsiteX3" fmla="*/ 15193108 w 15193108"/>
                  <a:gd name="connsiteY3" fmla="*/ 22630834 h 22630834"/>
                  <a:gd name="connsiteX4" fmla="*/ 15052431 w 15193108"/>
                  <a:gd name="connsiteY4" fmla="*/ 0 h 22630834"/>
                  <a:gd name="connsiteX0" fmla="*/ 0 w 15193108"/>
                  <a:gd name="connsiteY0" fmla="*/ 6303234 h 22955299"/>
                  <a:gd name="connsiteX1" fmla="*/ 0 w 15193108"/>
                  <a:gd name="connsiteY1" fmla="*/ 6514249 h 22955299"/>
                  <a:gd name="connsiteX2" fmla="*/ 70338 w 15193108"/>
                  <a:gd name="connsiteY2" fmla="*/ 22903111 h 22955299"/>
                  <a:gd name="connsiteX3" fmla="*/ 15193108 w 15193108"/>
                  <a:gd name="connsiteY3" fmla="*/ 22955299 h 22955299"/>
                  <a:gd name="connsiteX4" fmla="*/ 15052431 w 15193108"/>
                  <a:gd name="connsiteY4" fmla="*/ 0 h 22955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193108" h="22955299">
                    <a:moveTo>
                      <a:pt x="0" y="6303234"/>
                    </a:moveTo>
                    <a:lnTo>
                      <a:pt x="0" y="6514249"/>
                    </a:lnTo>
                    <a:lnTo>
                      <a:pt x="70338" y="22903111"/>
                    </a:lnTo>
                    <a:lnTo>
                      <a:pt x="15193108" y="22955299"/>
                    </a:lnTo>
                    <a:lnTo>
                      <a:pt x="15052431" y="0"/>
                    </a:lnTo>
                  </a:path>
                </a:pathLst>
              </a:custGeom>
              <a:noFill/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73E3F382-152B-460B-847C-AA0EB70CC59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144000" y="2362200"/>
                <a:ext cx="5029200" cy="1752602"/>
              </a:xfrm>
              <a:prstGeom prst="line">
                <a:avLst/>
              </a:prstGeom>
              <a:ln w="127000">
                <a:solidFill>
                  <a:srgbClr val="FF6D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9" name="Freeform: Shape 128">
                <a:extLst>
                  <a:ext uri="{FF2B5EF4-FFF2-40B4-BE49-F238E27FC236}">
                    <a16:creationId xmlns:a16="http://schemas.microsoft.com/office/drawing/2014/main" id="{28B05876-F693-4488-BF3B-7CF150C0378B}"/>
                  </a:ext>
                </a:extLst>
              </p:cNvPr>
              <p:cNvSpPr/>
              <p:nvPr/>
            </p:nvSpPr>
            <p:spPr>
              <a:xfrm>
                <a:off x="6489290" y="4070555"/>
                <a:ext cx="3279058" cy="9497961"/>
              </a:xfrm>
              <a:custGeom>
                <a:avLst/>
                <a:gdLst>
                  <a:gd name="connsiteX0" fmla="*/ 0 w 3364875"/>
                  <a:gd name="connsiteY0" fmla="*/ 9497961 h 9497961"/>
                  <a:gd name="connsiteX1" fmla="*/ 1297858 w 3364875"/>
                  <a:gd name="connsiteY1" fmla="*/ 8524568 h 9497961"/>
                  <a:gd name="connsiteX2" fmla="*/ 2330245 w 3364875"/>
                  <a:gd name="connsiteY2" fmla="*/ 7108722 h 9497961"/>
                  <a:gd name="connsiteX3" fmla="*/ 3038168 w 3364875"/>
                  <a:gd name="connsiteY3" fmla="*/ 5633884 h 9497961"/>
                  <a:gd name="connsiteX4" fmla="*/ 3362633 w 3364875"/>
                  <a:gd name="connsiteY4" fmla="*/ 4129548 h 9497961"/>
                  <a:gd name="connsiteX5" fmla="*/ 3156155 w 3364875"/>
                  <a:gd name="connsiteY5" fmla="*/ 2035277 h 9497961"/>
                  <a:gd name="connsiteX6" fmla="*/ 2684207 w 3364875"/>
                  <a:gd name="connsiteY6" fmla="*/ 0 h 9497961"/>
                  <a:gd name="connsiteX0" fmla="*/ 0 w 3279058"/>
                  <a:gd name="connsiteY0" fmla="*/ 9497961 h 9497961"/>
                  <a:gd name="connsiteX1" fmla="*/ 1297858 w 3279058"/>
                  <a:gd name="connsiteY1" fmla="*/ 8524568 h 9497961"/>
                  <a:gd name="connsiteX2" fmla="*/ 2330245 w 3279058"/>
                  <a:gd name="connsiteY2" fmla="*/ 7108722 h 9497961"/>
                  <a:gd name="connsiteX3" fmla="*/ 3038168 w 3279058"/>
                  <a:gd name="connsiteY3" fmla="*/ 5633884 h 9497961"/>
                  <a:gd name="connsiteX4" fmla="*/ 3274143 w 3279058"/>
                  <a:gd name="connsiteY4" fmla="*/ 4159044 h 9497961"/>
                  <a:gd name="connsiteX5" fmla="*/ 3156155 w 3279058"/>
                  <a:gd name="connsiteY5" fmla="*/ 2035277 h 9497961"/>
                  <a:gd name="connsiteX6" fmla="*/ 2684207 w 3279058"/>
                  <a:gd name="connsiteY6" fmla="*/ 0 h 94979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79058" h="9497961">
                    <a:moveTo>
                      <a:pt x="0" y="9497961"/>
                    </a:moveTo>
                    <a:cubicBezTo>
                      <a:pt x="454742" y="9210367"/>
                      <a:pt x="909484" y="8922774"/>
                      <a:pt x="1297858" y="8524568"/>
                    </a:cubicBezTo>
                    <a:cubicBezTo>
                      <a:pt x="1686232" y="8126361"/>
                      <a:pt x="2040193" y="7590503"/>
                      <a:pt x="2330245" y="7108722"/>
                    </a:cubicBezTo>
                    <a:cubicBezTo>
                      <a:pt x="2620297" y="6626941"/>
                      <a:pt x="2880852" y="6125497"/>
                      <a:pt x="3038168" y="5633884"/>
                    </a:cubicBezTo>
                    <a:cubicBezTo>
                      <a:pt x="3195484" y="5142271"/>
                      <a:pt x="3254479" y="4758812"/>
                      <a:pt x="3274143" y="4159044"/>
                    </a:cubicBezTo>
                    <a:cubicBezTo>
                      <a:pt x="3293807" y="3559276"/>
                      <a:pt x="3254478" y="2728451"/>
                      <a:pt x="3156155" y="2035277"/>
                    </a:cubicBezTo>
                    <a:cubicBezTo>
                      <a:pt x="3057832" y="1342103"/>
                      <a:pt x="2863645" y="673509"/>
                      <a:pt x="2684207" y="0"/>
                    </a:cubicBezTo>
                  </a:path>
                </a:pathLst>
              </a:custGeom>
              <a:noFill/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Freeform: Shape 129">
                <a:extLst>
                  <a:ext uri="{FF2B5EF4-FFF2-40B4-BE49-F238E27FC236}">
                    <a16:creationId xmlns:a16="http://schemas.microsoft.com/office/drawing/2014/main" id="{7878BAF7-43C9-4F1D-9FC6-C8AB857BC8FB}"/>
                  </a:ext>
                </a:extLst>
              </p:cNvPr>
              <p:cNvSpPr/>
              <p:nvPr/>
            </p:nvSpPr>
            <p:spPr>
              <a:xfrm>
                <a:off x="14112824" y="2329323"/>
                <a:ext cx="7478815" cy="5050805"/>
              </a:xfrm>
              <a:custGeom>
                <a:avLst/>
                <a:gdLst>
                  <a:gd name="connsiteX0" fmla="*/ 0 w 7639665"/>
                  <a:gd name="connsiteY0" fmla="*/ 0 h 5016990"/>
                  <a:gd name="connsiteX1" fmla="*/ 1032387 w 7639665"/>
                  <a:gd name="connsiteY1" fmla="*/ 2448233 h 5016990"/>
                  <a:gd name="connsiteX2" fmla="*/ 2005781 w 7639665"/>
                  <a:gd name="connsiteY2" fmla="*/ 4100052 h 5016990"/>
                  <a:gd name="connsiteX3" fmla="*/ 3421626 w 7639665"/>
                  <a:gd name="connsiteY3" fmla="*/ 4601497 h 5016990"/>
                  <a:gd name="connsiteX4" fmla="*/ 5633884 w 7639665"/>
                  <a:gd name="connsiteY4" fmla="*/ 4955458 h 5016990"/>
                  <a:gd name="connsiteX5" fmla="*/ 7639665 w 7639665"/>
                  <a:gd name="connsiteY5" fmla="*/ 5014452 h 5016990"/>
                  <a:gd name="connsiteX0" fmla="*/ 0 w 7521678"/>
                  <a:gd name="connsiteY0" fmla="*/ 0 h 5073815"/>
                  <a:gd name="connsiteX1" fmla="*/ 1032387 w 7521678"/>
                  <a:gd name="connsiteY1" fmla="*/ 2448233 h 5073815"/>
                  <a:gd name="connsiteX2" fmla="*/ 2005781 w 7521678"/>
                  <a:gd name="connsiteY2" fmla="*/ 4100052 h 5073815"/>
                  <a:gd name="connsiteX3" fmla="*/ 3421626 w 7521678"/>
                  <a:gd name="connsiteY3" fmla="*/ 4601497 h 5073815"/>
                  <a:gd name="connsiteX4" fmla="*/ 5633884 w 7521678"/>
                  <a:gd name="connsiteY4" fmla="*/ 4955458 h 5073815"/>
                  <a:gd name="connsiteX5" fmla="*/ 7521678 w 7521678"/>
                  <a:gd name="connsiteY5" fmla="*/ 5073445 h 5073815"/>
                  <a:gd name="connsiteX0" fmla="*/ 0 w 7521678"/>
                  <a:gd name="connsiteY0" fmla="*/ 0 h 5073732"/>
                  <a:gd name="connsiteX1" fmla="*/ 1032387 w 7521678"/>
                  <a:gd name="connsiteY1" fmla="*/ 2448233 h 5073732"/>
                  <a:gd name="connsiteX2" fmla="*/ 2005781 w 7521678"/>
                  <a:gd name="connsiteY2" fmla="*/ 4100052 h 5073732"/>
                  <a:gd name="connsiteX3" fmla="*/ 3539613 w 7521678"/>
                  <a:gd name="connsiteY3" fmla="*/ 4689987 h 5073732"/>
                  <a:gd name="connsiteX4" fmla="*/ 5633884 w 7521678"/>
                  <a:gd name="connsiteY4" fmla="*/ 4955458 h 5073732"/>
                  <a:gd name="connsiteX5" fmla="*/ 7521678 w 7521678"/>
                  <a:gd name="connsiteY5" fmla="*/ 5073445 h 5073732"/>
                  <a:gd name="connsiteX0" fmla="*/ 0 w 7521678"/>
                  <a:gd name="connsiteY0" fmla="*/ 0 h 5073678"/>
                  <a:gd name="connsiteX1" fmla="*/ 1032387 w 7521678"/>
                  <a:gd name="connsiteY1" fmla="*/ 2448233 h 5073678"/>
                  <a:gd name="connsiteX2" fmla="*/ 2005781 w 7521678"/>
                  <a:gd name="connsiteY2" fmla="*/ 4100052 h 5073678"/>
                  <a:gd name="connsiteX3" fmla="*/ 3657600 w 7521678"/>
                  <a:gd name="connsiteY3" fmla="*/ 4778478 h 5073678"/>
                  <a:gd name="connsiteX4" fmla="*/ 5633884 w 7521678"/>
                  <a:gd name="connsiteY4" fmla="*/ 4955458 h 5073678"/>
                  <a:gd name="connsiteX5" fmla="*/ 7521678 w 7521678"/>
                  <a:gd name="connsiteY5" fmla="*/ 5073445 h 5073678"/>
                  <a:gd name="connsiteX0" fmla="*/ 0 w 7521678"/>
                  <a:gd name="connsiteY0" fmla="*/ 0 h 5073678"/>
                  <a:gd name="connsiteX1" fmla="*/ 1032387 w 7521678"/>
                  <a:gd name="connsiteY1" fmla="*/ 2448233 h 5073678"/>
                  <a:gd name="connsiteX2" fmla="*/ 2005781 w 7521678"/>
                  <a:gd name="connsiteY2" fmla="*/ 4100052 h 5073678"/>
                  <a:gd name="connsiteX3" fmla="*/ 3657600 w 7521678"/>
                  <a:gd name="connsiteY3" fmla="*/ 4778478 h 5073678"/>
                  <a:gd name="connsiteX4" fmla="*/ 5633884 w 7521678"/>
                  <a:gd name="connsiteY4" fmla="*/ 4955458 h 5073678"/>
                  <a:gd name="connsiteX5" fmla="*/ 7521678 w 7521678"/>
                  <a:gd name="connsiteY5" fmla="*/ 5073445 h 5073678"/>
                  <a:gd name="connsiteX0" fmla="*/ 0 w 7521678"/>
                  <a:gd name="connsiteY0" fmla="*/ 0 h 5079380"/>
                  <a:gd name="connsiteX1" fmla="*/ 1032387 w 7521678"/>
                  <a:gd name="connsiteY1" fmla="*/ 2448233 h 5079380"/>
                  <a:gd name="connsiteX2" fmla="*/ 2005781 w 7521678"/>
                  <a:gd name="connsiteY2" fmla="*/ 4100052 h 5079380"/>
                  <a:gd name="connsiteX3" fmla="*/ 3657600 w 7521678"/>
                  <a:gd name="connsiteY3" fmla="*/ 4778478 h 5079380"/>
                  <a:gd name="connsiteX4" fmla="*/ 5633884 w 7521678"/>
                  <a:gd name="connsiteY4" fmla="*/ 5043949 h 5079380"/>
                  <a:gd name="connsiteX5" fmla="*/ 7521678 w 7521678"/>
                  <a:gd name="connsiteY5" fmla="*/ 5073445 h 5079380"/>
                  <a:gd name="connsiteX0" fmla="*/ 0 w 7526440"/>
                  <a:gd name="connsiteY0" fmla="*/ 0 h 5050805"/>
                  <a:gd name="connsiteX1" fmla="*/ 1037149 w 7526440"/>
                  <a:gd name="connsiteY1" fmla="*/ 2419658 h 5050805"/>
                  <a:gd name="connsiteX2" fmla="*/ 2010543 w 7526440"/>
                  <a:gd name="connsiteY2" fmla="*/ 4071477 h 5050805"/>
                  <a:gd name="connsiteX3" fmla="*/ 3662362 w 7526440"/>
                  <a:gd name="connsiteY3" fmla="*/ 4749903 h 5050805"/>
                  <a:gd name="connsiteX4" fmla="*/ 5638646 w 7526440"/>
                  <a:gd name="connsiteY4" fmla="*/ 5015374 h 5050805"/>
                  <a:gd name="connsiteX5" fmla="*/ 7526440 w 7526440"/>
                  <a:gd name="connsiteY5" fmla="*/ 5044870 h 5050805"/>
                  <a:gd name="connsiteX0" fmla="*/ 0 w 7478815"/>
                  <a:gd name="connsiteY0" fmla="*/ 0 h 5050805"/>
                  <a:gd name="connsiteX1" fmla="*/ 989524 w 7478815"/>
                  <a:gd name="connsiteY1" fmla="*/ 2419658 h 5050805"/>
                  <a:gd name="connsiteX2" fmla="*/ 1962918 w 7478815"/>
                  <a:gd name="connsiteY2" fmla="*/ 4071477 h 5050805"/>
                  <a:gd name="connsiteX3" fmla="*/ 3614737 w 7478815"/>
                  <a:gd name="connsiteY3" fmla="*/ 4749903 h 5050805"/>
                  <a:gd name="connsiteX4" fmla="*/ 5591021 w 7478815"/>
                  <a:gd name="connsiteY4" fmla="*/ 5015374 h 5050805"/>
                  <a:gd name="connsiteX5" fmla="*/ 7478815 w 7478815"/>
                  <a:gd name="connsiteY5" fmla="*/ 5044870 h 5050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478815" h="5050805">
                    <a:moveTo>
                      <a:pt x="0" y="0"/>
                    </a:moveTo>
                    <a:cubicBezTo>
                      <a:pt x="349045" y="882445"/>
                      <a:pt x="662371" y="1741079"/>
                      <a:pt x="989524" y="2419658"/>
                    </a:cubicBezTo>
                    <a:cubicBezTo>
                      <a:pt x="1316677" y="3098237"/>
                      <a:pt x="1525383" y="3683103"/>
                      <a:pt x="1962918" y="4071477"/>
                    </a:cubicBezTo>
                    <a:cubicBezTo>
                      <a:pt x="2400453" y="4459851"/>
                      <a:pt x="3010053" y="4592587"/>
                      <a:pt x="3614737" y="4749903"/>
                    </a:cubicBezTo>
                    <a:cubicBezTo>
                      <a:pt x="4219421" y="4907219"/>
                      <a:pt x="4947008" y="4966213"/>
                      <a:pt x="5591021" y="5015374"/>
                    </a:cubicBezTo>
                    <a:cubicBezTo>
                      <a:pt x="6235034" y="5064535"/>
                      <a:pt x="6827428" y="5049786"/>
                      <a:pt x="7478815" y="5044870"/>
                    </a:cubicBezTo>
                  </a:path>
                </a:pathLst>
              </a:custGeom>
              <a:noFill/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1" name="Group 120">
              <a:extLst>
                <a:ext uri="{FF2B5EF4-FFF2-40B4-BE49-F238E27FC236}">
                  <a16:creationId xmlns:a16="http://schemas.microsoft.com/office/drawing/2014/main" id="{10F1BABD-6002-4B98-A218-8A060407562B}"/>
                </a:ext>
              </a:extLst>
            </p:cNvPr>
            <p:cNvGrpSpPr/>
            <p:nvPr/>
          </p:nvGrpSpPr>
          <p:grpSpPr>
            <a:xfrm flipH="1">
              <a:off x="24706170" y="20236013"/>
              <a:ext cx="6829053" cy="12039599"/>
              <a:chOff x="6489290" y="2329323"/>
              <a:chExt cx="15245295" cy="27898064"/>
            </a:xfrm>
          </p:grpSpPr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592EEB81-F1C5-4180-B6FB-6772CC3E2D7E}"/>
                  </a:ext>
                </a:extLst>
              </p:cNvPr>
              <p:cNvSpPr/>
              <p:nvPr/>
            </p:nvSpPr>
            <p:spPr>
              <a:xfrm>
                <a:off x="6541477" y="7272088"/>
                <a:ext cx="15193108" cy="22955299"/>
              </a:xfrm>
              <a:custGeom>
                <a:avLst/>
                <a:gdLst>
                  <a:gd name="connsiteX0" fmla="*/ 0 w 15193108"/>
                  <a:gd name="connsiteY0" fmla="*/ 5978769 h 22719323"/>
                  <a:gd name="connsiteX1" fmla="*/ 0 w 15193108"/>
                  <a:gd name="connsiteY1" fmla="*/ 6189784 h 22719323"/>
                  <a:gd name="connsiteX2" fmla="*/ 70338 w 15193108"/>
                  <a:gd name="connsiteY2" fmla="*/ 22578646 h 22719323"/>
                  <a:gd name="connsiteX3" fmla="*/ 15193108 w 15193108"/>
                  <a:gd name="connsiteY3" fmla="*/ 22719323 h 22719323"/>
                  <a:gd name="connsiteX4" fmla="*/ 15052431 w 15193108"/>
                  <a:gd name="connsiteY4" fmla="*/ 0 h 22719323"/>
                  <a:gd name="connsiteX0" fmla="*/ 0 w 15193108"/>
                  <a:gd name="connsiteY0" fmla="*/ 5978769 h 22630834"/>
                  <a:gd name="connsiteX1" fmla="*/ 0 w 15193108"/>
                  <a:gd name="connsiteY1" fmla="*/ 6189784 h 22630834"/>
                  <a:gd name="connsiteX2" fmla="*/ 70338 w 15193108"/>
                  <a:gd name="connsiteY2" fmla="*/ 22578646 h 22630834"/>
                  <a:gd name="connsiteX3" fmla="*/ 15193108 w 15193108"/>
                  <a:gd name="connsiteY3" fmla="*/ 22630834 h 22630834"/>
                  <a:gd name="connsiteX4" fmla="*/ 15052431 w 15193108"/>
                  <a:gd name="connsiteY4" fmla="*/ 0 h 22630834"/>
                  <a:gd name="connsiteX0" fmla="*/ 0 w 15193108"/>
                  <a:gd name="connsiteY0" fmla="*/ 6303234 h 22955299"/>
                  <a:gd name="connsiteX1" fmla="*/ 0 w 15193108"/>
                  <a:gd name="connsiteY1" fmla="*/ 6514249 h 22955299"/>
                  <a:gd name="connsiteX2" fmla="*/ 70338 w 15193108"/>
                  <a:gd name="connsiteY2" fmla="*/ 22903111 h 22955299"/>
                  <a:gd name="connsiteX3" fmla="*/ 15193108 w 15193108"/>
                  <a:gd name="connsiteY3" fmla="*/ 22955299 h 22955299"/>
                  <a:gd name="connsiteX4" fmla="*/ 15052431 w 15193108"/>
                  <a:gd name="connsiteY4" fmla="*/ 0 h 22955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193108" h="22955299">
                    <a:moveTo>
                      <a:pt x="0" y="6303234"/>
                    </a:moveTo>
                    <a:lnTo>
                      <a:pt x="0" y="6514249"/>
                    </a:lnTo>
                    <a:lnTo>
                      <a:pt x="70338" y="22903111"/>
                    </a:lnTo>
                    <a:lnTo>
                      <a:pt x="15193108" y="22955299"/>
                    </a:lnTo>
                    <a:lnTo>
                      <a:pt x="15052431" y="0"/>
                    </a:lnTo>
                  </a:path>
                </a:pathLst>
              </a:custGeom>
              <a:noFill/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7B54D7BA-D37C-4633-9CAF-75184108F54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144000" y="2362200"/>
                <a:ext cx="5029200" cy="1752602"/>
              </a:xfrm>
              <a:prstGeom prst="line">
                <a:avLst/>
              </a:prstGeom>
              <a:ln w="127000">
                <a:solidFill>
                  <a:srgbClr val="FF6D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5" name="Freeform: Shape 124">
                <a:extLst>
                  <a:ext uri="{FF2B5EF4-FFF2-40B4-BE49-F238E27FC236}">
                    <a16:creationId xmlns:a16="http://schemas.microsoft.com/office/drawing/2014/main" id="{7E981AB7-7807-4406-BB93-6173A135F4E4}"/>
                  </a:ext>
                </a:extLst>
              </p:cNvPr>
              <p:cNvSpPr/>
              <p:nvPr/>
            </p:nvSpPr>
            <p:spPr>
              <a:xfrm>
                <a:off x="6489290" y="4070555"/>
                <a:ext cx="3279058" cy="9497961"/>
              </a:xfrm>
              <a:custGeom>
                <a:avLst/>
                <a:gdLst>
                  <a:gd name="connsiteX0" fmla="*/ 0 w 3364875"/>
                  <a:gd name="connsiteY0" fmla="*/ 9497961 h 9497961"/>
                  <a:gd name="connsiteX1" fmla="*/ 1297858 w 3364875"/>
                  <a:gd name="connsiteY1" fmla="*/ 8524568 h 9497961"/>
                  <a:gd name="connsiteX2" fmla="*/ 2330245 w 3364875"/>
                  <a:gd name="connsiteY2" fmla="*/ 7108722 h 9497961"/>
                  <a:gd name="connsiteX3" fmla="*/ 3038168 w 3364875"/>
                  <a:gd name="connsiteY3" fmla="*/ 5633884 h 9497961"/>
                  <a:gd name="connsiteX4" fmla="*/ 3362633 w 3364875"/>
                  <a:gd name="connsiteY4" fmla="*/ 4129548 h 9497961"/>
                  <a:gd name="connsiteX5" fmla="*/ 3156155 w 3364875"/>
                  <a:gd name="connsiteY5" fmla="*/ 2035277 h 9497961"/>
                  <a:gd name="connsiteX6" fmla="*/ 2684207 w 3364875"/>
                  <a:gd name="connsiteY6" fmla="*/ 0 h 9497961"/>
                  <a:gd name="connsiteX0" fmla="*/ 0 w 3279058"/>
                  <a:gd name="connsiteY0" fmla="*/ 9497961 h 9497961"/>
                  <a:gd name="connsiteX1" fmla="*/ 1297858 w 3279058"/>
                  <a:gd name="connsiteY1" fmla="*/ 8524568 h 9497961"/>
                  <a:gd name="connsiteX2" fmla="*/ 2330245 w 3279058"/>
                  <a:gd name="connsiteY2" fmla="*/ 7108722 h 9497961"/>
                  <a:gd name="connsiteX3" fmla="*/ 3038168 w 3279058"/>
                  <a:gd name="connsiteY3" fmla="*/ 5633884 h 9497961"/>
                  <a:gd name="connsiteX4" fmla="*/ 3274143 w 3279058"/>
                  <a:gd name="connsiteY4" fmla="*/ 4159044 h 9497961"/>
                  <a:gd name="connsiteX5" fmla="*/ 3156155 w 3279058"/>
                  <a:gd name="connsiteY5" fmla="*/ 2035277 h 9497961"/>
                  <a:gd name="connsiteX6" fmla="*/ 2684207 w 3279058"/>
                  <a:gd name="connsiteY6" fmla="*/ 0 h 94979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79058" h="9497961">
                    <a:moveTo>
                      <a:pt x="0" y="9497961"/>
                    </a:moveTo>
                    <a:cubicBezTo>
                      <a:pt x="454742" y="9210367"/>
                      <a:pt x="909484" y="8922774"/>
                      <a:pt x="1297858" y="8524568"/>
                    </a:cubicBezTo>
                    <a:cubicBezTo>
                      <a:pt x="1686232" y="8126361"/>
                      <a:pt x="2040193" y="7590503"/>
                      <a:pt x="2330245" y="7108722"/>
                    </a:cubicBezTo>
                    <a:cubicBezTo>
                      <a:pt x="2620297" y="6626941"/>
                      <a:pt x="2880852" y="6125497"/>
                      <a:pt x="3038168" y="5633884"/>
                    </a:cubicBezTo>
                    <a:cubicBezTo>
                      <a:pt x="3195484" y="5142271"/>
                      <a:pt x="3254479" y="4758812"/>
                      <a:pt x="3274143" y="4159044"/>
                    </a:cubicBezTo>
                    <a:cubicBezTo>
                      <a:pt x="3293807" y="3559276"/>
                      <a:pt x="3254478" y="2728451"/>
                      <a:pt x="3156155" y="2035277"/>
                    </a:cubicBezTo>
                    <a:cubicBezTo>
                      <a:pt x="3057832" y="1342103"/>
                      <a:pt x="2863645" y="673509"/>
                      <a:pt x="2684207" y="0"/>
                    </a:cubicBezTo>
                  </a:path>
                </a:pathLst>
              </a:custGeom>
              <a:noFill/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:a16="http://schemas.microsoft.com/office/drawing/2014/main" id="{597995C9-9C24-4EA4-AC97-62623B632CEC}"/>
                  </a:ext>
                </a:extLst>
              </p:cNvPr>
              <p:cNvSpPr/>
              <p:nvPr/>
            </p:nvSpPr>
            <p:spPr>
              <a:xfrm>
                <a:off x="14112824" y="2329323"/>
                <a:ext cx="7478815" cy="5050805"/>
              </a:xfrm>
              <a:custGeom>
                <a:avLst/>
                <a:gdLst>
                  <a:gd name="connsiteX0" fmla="*/ 0 w 7639665"/>
                  <a:gd name="connsiteY0" fmla="*/ 0 h 5016990"/>
                  <a:gd name="connsiteX1" fmla="*/ 1032387 w 7639665"/>
                  <a:gd name="connsiteY1" fmla="*/ 2448233 h 5016990"/>
                  <a:gd name="connsiteX2" fmla="*/ 2005781 w 7639665"/>
                  <a:gd name="connsiteY2" fmla="*/ 4100052 h 5016990"/>
                  <a:gd name="connsiteX3" fmla="*/ 3421626 w 7639665"/>
                  <a:gd name="connsiteY3" fmla="*/ 4601497 h 5016990"/>
                  <a:gd name="connsiteX4" fmla="*/ 5633884 w 7639665"/>
                  <a:gd name="connsiteY4" fmla="*/ 4955458 h 5016990"/>
                  <a:gd name="connsiteX5" fmla="*/ 7639665 w 7639665"/>
                  <a:gd name="connsiteY5" fmla="*/ 5014452 h 5016990"/>
                  <a:gd name="connsiteX0" fmla="*/ 0 w 7521678"/>
                  <a:gd name="connsiteY0" fmla="*/ 0 h 5073815"/>
                  <a:gd name="connsiteX1" fmla="*/ 1032387 w 7521678"/>
                  <a:gd name="connsiteY1" fmla="*/ 2448233 h 5073815"/>
                  <a:gd name="connsiteX2" fmla="*/ 2005781 w 7521678"/>
                  <a:gd name="connsiteY2" fmla="*/ 4100052 h 5073815"/>
                  <a:gd name="connsiteX3" fmla="*/ 3421626 w 7521678"/>
                  <a:gd name="connsiteY3" fmla="*/ 4601497 h 5073815"/>
                  <a:gd name="connsiteX4" fmla="*/ 5633884 w 7521678"/>
                  <a:gd name="connsiteY4" fmla="*/ 4955458 h 5073815"/>
                  <a:gd name="connsiteX5" fmla="*/ 7521678 w 7521678"/>
                  <a:gd name="connsiteY5" fmla="*/ 5073445 h 5073815"/>
                  <a:gd name="connsiteX0" fmla="*/ 0 w 7521678"/>
                  <a:gd name="connsiteY0" fmla="*/ 0 h 5073732"/>
                  <a:gd name="connsiteX1" fmla="*/ 1032387 w 7521678"/>
                  <a:gd name="connsiteY1" fmla="*/ 2448233 h 5073732"/>
                  <a:gd name="connsiteX2" fmla="*/ 2005781 w 7521678"/>
                  <a:gd name="connsiteY2" fmla="*/ 4100052 h 5073732"/>
                  <a:gd name="connsiteX3" fmla="*/ 3539613 w 7521678"/>
                  <a:gd name="connsiteY3" fmla="*/ 4689987 h 5073732"/>
                  <a:gd name="connsiteX4" fmla="*/ 5633884 w 7521678"/>
                  <a:gd name="connsiteY4" fmla="*/ 4955458 h 5073732"/>
                  <a:gd name="connsiteX5" fmla="*/ 7521678 w 7521678"/>
                  <a:gd name="connsiteY5" fmla="*/ 5073445 h 5073732"/>
                  <a:gd name="connsiteX0" fmla="*/ 0 w 7521678"/>
                  <a:gd name="connsiteY0" fmla="*/ 0 h 5073678"/>
                  <a:gd name="connsiteX1" fmla="*/ 1032387 w 7521678"/>
                  <a:gd name="connsiteY1" fmla="*/ 2448233 h 5073678"/>
                  <a:gd name="connsiteX2" fmla="*/ 2005781 w 7521678"/>
                  <a:gd name="connsiteY2" fmla="*/ 4100052 h 5073678"/>
                  <a:gd name="connsiteX3" fmla="*/ 3657600 w 7521678"/>
                  <a:gd name="connsiteY3" fmla="*/ 4778478 h 5073678"/>
                  <a:gd name="connsiteX4" fmla="*/ 5633884 w 7521678"/>
                  <a:gd name="connsiteY4" fmla="*/ 4955458 h 5073678"/>
                  <a:gd name="connsiteX5" fmla="*/ 7521678 w 7521678"/>
                  <a:gd name="connsiteY5" fmla="*/ 5073445 h 5073678"/>
                  <a:gd name="connsiteX0" fmla="*/ 0 w 7521678"/>
                  <a:gd name="connsiteY0" fmla="*/ 0 h 5073678"/>
                  <a:gd name="connsiteX1" fmla="*/ 1032387 w 7521678"/>
                  <a:gd name="connsiteY1" fmla="*/ 2448233 h 5073678"/>
                  <a:gd name="connsiteX2" fmla="*/ 2005781 w 7521678"/>
                  <a:gd name="connsiteY2" fmla="*/ 4100052 h 5073678"/>
                  <a:gd name="connsiteX3" fmla="*/ 3657600 w 7521678"/>
                  <a:gd name="connsiteY3" fmla="*/ 4778478 h 5073678"/>
                  <a:gd name="connsiteX4" fmla="*/ 5633884 w 7521678"/>
                  <a:gd name="connsiteY4" fmla="*/ 4955458 h 5073678"/>
                  <a:gd name="connsiteX5" fmla="*/ 7521678 w 7521678"/>
                  <a:gd name="connsiteY5" fmla="*/ 5073445 h 5073678"/>
                  <a:gd name="connsiteX0" fmla="*/ 0 w 7521678"/>
                  <a:gd name="connsiteY0" fmla="*/ 0 h 5079380"/>
                  <a:gd name="connsiteX1" fmla="*/ 1032387 w 7521678"/>
                  <a:gd name="connsiteY1" fmla="*/ 2448233 h 5079380"/>
                  <a:gd name="connsiteX2" fmla="*/ 2005781 w 7521678"/>
                  <a:gd name="connsiteY2" fmla="*/ 4100052 h 5079380"/>
                  <a:gd name="connsiteX3" fmla="*/ 3657600 w 7521678"/>
                  <a:gd name="connsiteY3" fmla="*/ 4778478 h 5079380"/>
                  <a:gd name="connsiteX4" fmla="*/ 5633884 w 7521678"/>
                  <a:gd name="connsiteY4" fmla="*/ 5043949 h 5079380"/>
                  <a:gd name="connsiteX5" fmla="*/ 7521678 w 7521678"/>
                  <a:gd name="connsiteY5" fmla="*/ 5073445 h 5079380"/>
                  <a:gd name="connsiteX0" fmla="*/ 0 w 7526440"/>
                  <a:gd name="connsiteY0" fmla="*/ 0 h 5050805"/>
                  <a:gd name="connsiteX1" fmla="*/ 1037149 w 7526440"/>
                  <a:gd name="connsiteY1" fmla="*/ 2419658 h 5050805"/>
                  <a:gd name="connsiteX2" fmla="*/ 2010543 w 7526440"/>
                  <a:gd name="connsiteY2" fmla="*/ 4071477 h 5050805"/>
                  <a:gd name="connsiteX3" fmla="*/ 3662362 w 7526440"/>
                  <a:gd name="connsiteY3" fmla="*/ 4749903 h 5050805"/>
                  <a:gd name="connsiteX4" fmla="*/ 5638646 w 7526440"/>
                  <a:gd name="connsiteY4" fmla="*/ 5015374 h 5050805"/>
                  <a:gd name="connsiteX5" fmla="*/ 7526440 w 7526440"/>
                  <a:gd name="connsiteY5" fmla="*/ 5044870 h 5050805"/>
                  <a:gd name="connsiteX0" fmla="*/ 0 w 7478815"/>
                  <a:gd name="connsiteY0" fmla="*/ 0 h 5050805"/>
                  <a:gd name="connsiteX1" fmla="*/ 989524 w 7478815"/>
                  <a:gd name="connsiteY1" fmla="*/ 2419658 h 5050805"/>
                  <a:gd name="connsiteX2" fmla="*/ 1962918 w 7478815"/>
                  <a:gd name="connsiteY2" fmla="*/ 4071477 h 5050805"/>
                  <a:gd name="connsiteX3" fmla="*/ 3614737 w 7478815"/>
                  <a:gd name="connsiteY3" fmla="*/ 4749903 h 5050805"/>
                  <a:gd name="connsiteX4" fmla="*/ 5591021 w 7478815"/>
                  <a:gd name="connsiteY4" fmla="*/ 5015374 h 5050805"/>
                  <a:gd name="connsiteX5" fmla="*/ 7478815 w 7478815"/>
                  <a:gd name="connsiteY5" fmla="*/ 5044870 h 5050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478815" h="5050805">
                    <a:moveTo>
                      <a:pt x="0" y="0"/>
                    </a:moveTo>
                    <a:cubicBezTo>
                      <a:pt x="349045" y="882445"/>
                      <a:pt x="662371" y="1741079"/>
                      <a:pt x="989524" y="2419658"/>
                    </a:cubicBezTo>
                    <a:cubicBezTo>
                      <a:pt x="1316677" y="3098237"/>
                      <a:pt x="1525383" y="3683103"/>
                      <a:pt x="1962918" y="4071477"/>
                    </a:cubicBezTo>
                    <a:cubicBezTo>
                      <a:pt x="2400453" y="4459851"/>
                      <a:pt x="3010053" y="4592587"/>
                      <a:pt x="3614737" y="4749903"/>
                    </a:cubicBezTo>
                    <a:cubicBezTo>
                      <a:pt x="4219421" y="4907219"/>
                      <a:pt x="4947008" y="4966213"/>
                      <a:pt x="5591021" y="5015374"/>
                    </a:cubicBezTo>
                    <a:cubicBezTo>
                      <a:pt x="6235034" y="5064535"/>
                      <a:pt x="6827428" y="5049786"/>
                      <a:pt x="7478815" y="5044870"/>
                    </a:cubicBezTo>
                  </a:path>
                </a:pathLst>
              </a:custGeom>
              <a:noFill/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D0CB6D6E-7DF9-4104-B478-AD87C72E317B}"/>
                </a:ext>
              </a:extLst>
            </p:cNvPr>
            <p:cNvSpPr/>
            <p:nvPr/>
          </p:nvSpPr>
          <p:spPr>
            <a:xfrm>
              <a:off x="24536400" y="22479000"/>
              <a:ext cx="630007" cy="97204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1" name="Group 230">
            <a:extLst>
              <a:ext uri="{FF2B5EF4-FFF2-40B4-BE49-F238E27FC236}">
                <a16:creationId xmlns:a16="http://schemas.microsoft.com/office/drawing/2014/main" id="{A256DBF3-091B-46CF-BB2A-7A6F75FB1081}"/>
              </a:ext>
            </a:extLst>
          </p:cNvPr>
          <p:cNvGrpSpPr/>
          <p:nvPr/>
        </p:nvGrpSpPr>
        <p:grpSpPr>
          <a:xfrm flipH="1">
            <a:off x="6407746" y="20321751"/>
            <a:ext cx="5576900" cy="11012572"/>
            <a:chOff x="6489290" y="2329323"/>
            <a:chExt cx="15245295" cy="27898064"/>
          </a:xfrm>
        </p:grpSpPr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id="{DE010B26-1096-49C0-ABB1-0F995DBF1D05}"/>
                </a:ext>
              </a:extLst>
            </p:cNvPr>
            <p:cNvSpPr/>
            <p:nvPr/>
          </p:nvSpPr>
          <p:spPr>
            <a:xfrm>
              <a:off x="6541477" y="7272088"/>
              <a:ext cx="15193108" cy="22955299"/>
            </a:xfrm>
            <a:custGeom>
              <a:avLst/>
              <a:gdLst>
                <a:gd name="connsiteX0" fmla="*/ 0 w 15193108"/>
                <a:gd name="connsiteY0" fmla="*/ 5978769 h 22719323"/>
                <a:gd name="connsiteX1" fmla="*/ 0 w 15193108"/>
                <a:gd name="connsiteY1" fmla="*/ 6189784 h 22719323"/>
                <a:gd name="connsiteX2" fmla="*/ 70338 w 15193108"/>
                <a:gd name="connsiteY2" fmla="*/ 22578646 h 22719323"/>
                <a:gd name="connsiteX3" fmla="*/ 15193108 w 15193108"/>
                <a:gd name="connsiteY3" fmla="*/ 22719323 h 22719323"/>
                <a:gd name="connsiteX4" fmla="*/ 15052431 w 15193108"/>
                <a:gd name="connsiteY4" fmla="*/ 0 h 22719323"/>
                <a:gd name="connsiteX0" fmla="*/ 0 w 15193108"/>
                <a:gd name="connsiteY0" fmla="*/ 5978769 h 22630834"/>
                <a:gd name="connsiteX1" fmla="*/ 0 w 15193108"/>
                <a:gd name="connsiteY1" fmla="*/ 6189784 h 22630834"/>
                <a:gd name="connsiteX2" fmla="*/ 70338 w 15193108"/>
                <a:gd name="connsiteY2" fmla="*/ 22578646 h 22630834"/>
                <a:gd name="connsiteX3" fmla="*/ 15193108 w 15193108"/>
                <a:gd name="connsiteY3" fmla="*/ 22630834 h 22630834"/>
                <a:gd name="connsiteX4" fmla="*/ 15052431 w 15193108"/>
                <a:gd name="connsiteY4" fmla="*/ 0 h 22630834"/>
                <a:gd name="connsiteX0" fmla="*/ 0 w 15193108"/>
                <a:gd name="connsiteY0" fmla="*/ 6303234 h 22955299"/>
                <a:gd name="connsiteX1" fmla="*/ 0 w 15193108"/>
                <a:gd name="connsiteY1" fmla="*/ 6514249 h 22955299"/>
                <a:gd name="connsiteX2" fmla="*/ 70338 w 15193108"/>
                <a:gd name="connsiteY2" fmla="*/ 22903111 h 22955299"/>
                <a:gd name="connsiteX3" fmla="*/ 15193108 w 15193108"/>
                <a:gd name="connsiteY3" fmla="*/ 22955299 h 22955299"/>
                <a:gd name="connsiteX4" fmla="*/ 15052431 w 15193108"/>
                <a:gd name="connsiteY4" fmla="*/ 0 h 229552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93108" h="22955299">
                  <a:moveTo>
                    <a:pt x="0" y="6303234"/>
                  </a:moveTo>
                  <a:lnTo>
                    <a:pt x="0" y="6514249"/>
                  </a:lnTo>
                  <a:lnTo>
                    <a:pt x="70338" y="22903111"/>
                  </a:lnTo>
                  <a:lnTo>
                    <a:pt x="15193108" y="22955299"/>
                  </a:lnTo>
                  <a:lnTo>
                    <a:pt x="15052431" y="0"/>
                  </a:ln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4" name="Straight Connector 233">
              <a:extLst>
                <a:ext uri="{FF2B5EF4-FFF2-40B4-BE49-F238E27FC236}">
                  <a16:creationId xmlns:a16="http://schemas.microsoft.com/office/drawing/2014/main" id="{3D9B1A7F-6AEA-4DA4-B0AA-55877932EA0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44000" y="2362200"/>
              <a:ext cx="5029200" cy="1752602"/>
            </a:xfrm>
            <a:prstGeom prst="line">
              <a:avLst/>
            </a:prstGeom>
            <a:ln w="127000">
              <a:solidFill>
                <a:srgbClr val="FF6DA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BC71D065-34C4-4758-8832-3831959FEFE1}"/>
                </a:ext>
              </a:extLst>
            </p:cNvPr>
            <p:cNvSpPr/>
            <p:nvPr/>
          </p:nvSpPr>
          <p:spPr>
            <a:xfrm>
              <a:off x="6489290" y="4070555"/>
              <a:ext cx="3279058" cy="9497961"/>
            </a:xfrm>
            <a:custGeom>
              <a:avLst/>
              <a:gdLst>
                <a:gd name="connsiteX0" fmla="*/ 0 w 3364875"/>
                <a:gd name="connsiteY0" fmla="*/ 9497961 h 9497961"/>
                <a:gd name="connsiteX1" fmla="*/ 1297858 w 3364875"/>
                <a:gd name="connsiteY1" fmla="*/ 8524568 h 9497961"/>
                <a:gd name="connsiteX2" fmla="*/ 2330245 w 3364875"/>
                <a:gd name="connsiteY2" fmla="*/ 7108722 h 9497961"/>
                <a:gd name="connsiteX3" fmla="*/ 3038168 w 3364875"/>
                <a:gd name="connsiteY3" fmla="*/ 5633884 h 9497961"/>
                <a:gd name="connsiteX4" fmla="*/ 3362633 w 3364875"/>
                <a:gd name="connsiteY4" fmla="*/ 4129548 h 9497961"/>
                <a:gd name="connsiteX5" fmla="*/ 3156155 w 3364875"/>
                <a:gd name="connsiteY5" fmla="*/ 2035277 h 9497961"/>
                <a:gd name="connsiteX6" fmla="*/ 2684207 w 3364875"/>
                <a:gd name="connsiteY6" fmla="*/ 0 h 9497961"/>
                <a:gd name="connsiteX0" fmla="*/ 0 w 3279058"/>
                <a:gd name="connsiteY0" fmla="*/ 9497961 h 9497961"/>
                <a:gd name="connsiteX1" fmla="*/ 1297858 w 3279058"/>
                <a:gd name="connsiteY1" fmla="*/ 8524568 h 9497961"/>
                <a:gd name="connsiteX2" fmla="*/ 2330245 w 3279058"/>
                <a:gd name="connsiteY2" fmla="*/ 7108722 h 9497961"/>
                <a:gd name="connsiteX3" fmla="*/ 3038168 w 3279058"/>
                <a:gd name="connsiteY3" fmla="*/ 5633884 h 9497961"/>
                <a:gd name="connsiteX4" fmla="*/ 3274143 w 3279058"/>
                <a:gd name="connsiteY4" fmla="*/ 4159044 h 9497961"/>
                <a:gd name="connsiteX5" fmla="*/ 3156155 w 3279058"/>
                <a:gd name="connsiteY5" fmla="*/ 2035277 h 9497961"/>
                <a:gd name="connsiteX6" fmla="*/ 2684207 w 3279058"/>
                <a:gd name="connsiteY6" fmla="*/ 0 h 9497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79058" h="9497961">
                  <a:moveTo>
                    <a:pt x="0" y="9497961"/>
                  </a:moveTo>
                  <a:cubicBezTo>
                    <a:pt x="454742" y="9210367"/>
                    <a:pt x="909484" y="8922774"/>
                    <a:pt x="1297858" y="8524568"/>
                  </a:cubicBezTo>
                  <a:cubicBezTo>
                    <a:pt x="1686232" y="8126361"/>
                    <a:pt x="2040193" y="7590503"/>
                    <a:pt x="2330245" y="7108722"/>
                  </a:cubicBezTo>
                  <a:cubicBezTo>
                    <a:pt x="2620297" y="6626941"/>
                    <a:pt x="2880852" y="6125497"/>
                    <a:pt x="3038168" y="5633884"/>
                  </a:cubicBezTo>
                  <a:cubicBezTo>
                    <a:pt x="3195484" y="5142271"/>
                    <a:pt x="3254479" y="4758812"/>
                    <a:pt x="3274143" y="4159044"/>
                  </a:cubicBezTo>
                  <a:cubicBezTo>
                    <a:pt x="3293807" y="3559276"/>
                    <a:pt x="3254478" y="2728451"/>
                    <a:pt x="3156155" y="2035277"/>
                  </a:cubicBezTo>
                  <a:cubicBezTo>
                    <a:pt x="3057832" y="1342103"/>
                    <a:pt x="2863645" y="673509"/>
                    <a:pt x="2684207" y="0"/>
                  </a:cubicBez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2BD970D6-7939-4F85-A060-05402F570006}"/>
                </a:ext>
              </a:extLst>
            </p:cNvPr>
            <p:cNvSpPr/>
            <p:nvPr/>
          </p:nvSpPr>
          <p:spPr>
            <a:xfrm>
              <a:off x="14112824" y="2329323"/>
              <a:ext cx="7478815" cy="5050805"/>
            </a:xfrm>
            <a:custGeom>
              <a:avLst/>
              <a:gdLst>
                <a:gd name="connsiteX0" fmla="*/ 0 w 7639665"/>
                <a:gd name="connsiteY0" fmla="*/ 0 h 5016990"/>
                <a:gd name="connsiteX1" fmla="*/ 1032387 w 7639665"/>
                <a:gd name="connsiteY1" fmla="*/ 2448233 h 5016990"/>
                <a:gd name="connsiteX2" fmla="*/ 2005781 w 7639665"/>
                <a:gd name="connsiteY2" fmla="*/ 4100052 h 5016990"/>
                <a:gd name="connsiteX3" fmla="*/ 3421626 w 7639665"/>
                <a:gd name="connsiteY3" fmla="*/ 4601497 h 5016990"/>
                <a:gd name="connsiteX4" fmla="*/ 5633884 w 7639665"/>
                <a:gd name="connsiteY4" fmla="*/ 4955458 h 5016990"/>
                <a:gd name="connsiteX5" fmla="*/ 7639665 w 7639665"/>
                <a:gd name="connsiteY5" fmla="*/ 5014452 h 5016990"/>
                <a:gd name="connsiteX0" fmla="*/ 0 w 7521678"/>
                <a:gd name="connsiteY0" fmla="*/ 0 h 5073815"/>
                <a:gd name="connsiteX1" fmla="*/ 1032387 w 7521678"/>
                <a:gd name="connsiteY1" fmla="*/ 2448233 h 5073815"/>
                <a:gd name="connsiteX2" fmla="*/ 2005781 w 7521678"/>
                <a:gd name="connsiteY2" fmla="*/ 4100052 h 5073815"/>
                <a:gd name="connsiteX3" fmla="*/ 3421626 w 7521678"/>
                <a:gd name="connsiteY3" fmla="*/ 4601497 h 5073815"/>
                <a:gd name="connsiteX4" fmla="*/ 5633884 w 7521678"/>
                <a:gd name="connsiteY4" fmla="*/ 4955458 h 5073815"/>
                <a:gd name="connsiteX5" fmla="*/ 7521678 w 7521678"/>
                <a:gd name="connsiteY5" fmla="*/ 5073445 h 5073815"/>
                <a:gd name="connsiteX0" fmla="*/ 0 w 7521678"/>
                <a:gd name="connsiteY0" fmla="*/ 0 h 5073732"/>
                <a:gd name="connsiteX1" fmla="*/ 1032387 w 7521678"/>
                <a:gd name="connsiteY1" fmla="*/ 2448233 h 5073732"/>
                <a:gd name="connsiteX2" fmla="*/ 2005781 w 7521678"/>
                <a:gd name="connsiteY2" fmla="*/ 4100052 h 5073732"/>
                <a:gd name="connsiteX3" fmla="*/ 3539613 w 7521678"/>
                <a:gd name="connsiteY3" fmla="*/ 4689987 h 5073732"/>
                <a:gd name="connsiteX4" fmla="*/ 5633884 w 7521678"/>
                <a:gd name="connsiteY4" fmla="*/ 4955458 h 5073732"/>
                <a:gd name="connsiteX5" fmla="*/ 7521678 w 7521678"/>
                <a:gd name="connsiteY5" fmla="*/ 5073445 h 5073732"/>
                <a:gd name="connsiteX0" fmla="*/ 0 w 7521678"/>
                <a:gd name="connsiteY0" fmla="*/ 0 h 5073678"/>
                <a:gd name="connsiteX1" fmla="*/ 1032387 w 7521678"/>
                <a:gd name="connsiteY1" fmla="*/ 2448233 h 5073678"/>
                <a:gd name="connsiteX2" fmla="*/ 2005781 w 7521678"/>
                <a:gd name="connsiteY2" fmla="*/ 4100052 h 5073678"/>
                <a:gd name="connsiteX3" fmla="*/ 3657600 w 7521678"/>
                <a:gd name="connsiteY3" fmla="*/ 4778478 h 5073678"/>
                <a:gd name="connsiteX4" fmla="*/ 5633884 w 7521678"/>
                <a:gd name="connsiteY4" fmla="*/ 4955458 h 5073678"/>
                <a:gd name="connsiteX5" fmla="*/ 7521678 w 7521678"/>
                <a:gd name="connsiteY5" fmla="*/ 5073445 h 5073678"/>
                <a:gd name="connsiteX0" fmla="*/ 0 w 7521678"/>
                <a:gd name="connsiteY0" fmla="*/ 0 h 5073678"/>
                <a:gd name="connsiteX1" fmla="*/ 1032387 w 7521678"/>
                <a:gd name="connsiteY1" fmla="*/ 2448233 h 5073678"/>
                <a:gd name="connsiteX2" fmla="*/ 2005781 w 7521678"/>
                <a:gd name="connsiteY2" fmla="*/ 4100052 h 5073678"/>
                <a:gd name="connsiteX3" fmla="*/ 3657600 w 7521678"/>
                <a:gd name="connsiteY3" fmla="*/ 4778478 h 5073678"/>
                <a:gd name="connsiteX4" fmla="*/ 5633884 w 7521678"/>
                <a:gd name="connsiteY4" fmla="*/ 4955458 h 5073678"/>
                <a:gd name="connsiteX5" fmla="*/ 7521678 w 7521678"/>
                <a:gd name="connsiteY5" fmla="*/ 5073445 h 5073678"/>
                <a:gd name="connsiteX0" fmla="*/ 0 w 7521678"/>
                <a:gd name="connsiteY0" fmla="*/ 0 h 5079380"/>
                <a:gd name="connsiteX1" fmla="*/ 1032387 w 7521678"/>
                <a:gd name="connsiteY1" fmla="*/ 2448233 h 5079380"/>
                <a:gd name="connsiteX2" fmla="*/ 2005781 w 7521678"/>
                <a:gd name="connsiteY2" fmla="*/ 4100052 h 5079380"/>
                <a:gd name="connsiteX3" fmla="*/ 3657600 w 7521678"/>
                <a:gd name="connsiteY3" fmla="*/ 4778478 h 5079380"/>
                <a:gd name="connsiteX4" fmla="*/ 5633884 w 7521678"/>
                <a:gd name="connsiteY4" fmla="*/ 5043949 h 5079380"/>
                <a:gd name="connsiteX5" fmla="*/ 7521678 w 7521678"/>
                <a:gd name="connsiteY5" fmla="*/ 5073445 h 5079380"/>
                <a:gd name="connsiteX0" fmla="*/ 0 w 7526440"/>
                <a:gd name="connsiteY0" fmla="*/ 0 h 5050805"/>
                <a:gd name="connsiteX1" fmla="*/ 1037149 w 7526440"/>
                <a:gd name="connsiteY1" fmla="*/ 2419658 h 5050805"/>
                <a:gd name="connsiteX2" fmla="*/ 2010543 w 7526440"/>
                <a:gd name="connsiteY2" fmla="*/ 4071477 h 5050805"/>
                <a:gd name="connsiteX3" fmla="*/ 3662362 w 7526440"/>
                <a:gd name="connsiteY3" fmla="*/ 4749903 h 5050805"/>
                <a:gd name="connsiteX4" fmla="*/ 5638646 w 7526440"/>
                <a:gd name="connsiteY4" fmla="*/ 5015374 h 5050805"/>
                <a:gd name="connsiteX5" fmla="*/ 7526440 w 7526440"/>
                <a:gd name="connsiteY5" fmla="*/ 5044870 h 5050805"/>
                <a:gd name="connsiteX0" fmla="*/ 0 w 7478815"/>
                <a:gd name="connsiteY0" fmla="*/ 0 h 5050805"/>
                <a:gd name="connsiteX1" fmla="*/ 989524 w 7478815"/>
                <a:gd name="connsiteY1" fmla="*/ 2419658 h 5050805"/>
                <a:gd name="connsiteX2" fmla="*/ 1962918 w 7478815"/>
                <a:gd name="connsiteY2" fmla="*/ 4071477 h 5050805"/>
                <a:gd name="connsiteX3" fmla="*/ 3614737 w 7478815"/>
                <a:gd name="connsiteY3" fmla="*/ 4749903 h 5050805"/>
                <a:gd name="connsiteX4" fmla="*/ 5591021 w 7478815"/>
                <a:gd name="connsiteY4" fmla="*/ 5015374 h 5050805"/>
                <a:gd name="connsiteX5" fmla="*/ 7478815 w 7478815"/>
                <a:gd name="connsiteY5" fmla="*/ 5044870 h 5050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78815" h="5050805">
                  <a:moveTo>
                    <a:pt x="0" y="0"/>
                  </a:moveTo>
                  <a:cubicBezTo>
                    <a:pt x="349045" y="882445"/>
                    <a:pt x="662371" y="1741079"/>
                    <a:pt x="989524" y="2419658"/>
                  </a:cubicBezTo>
                  <a:cubicBezTo>
                    <a:pt x="1316677" y="3098237"/>
                    <a:pt x="1525383" y="3683103"/>
                    <a:pt x="1962918" y="4071477"/>
                  </a:cubicBezTo>
                  <a:cubicBezTo>
                    <a:pt x="2400453" y="4459851"/>
                    <a:pt x="3010053" y="4592587"/>
                    <a:pt x="3614737" y="4749903"/>
                  </a:cubicBezTo>
                  <a:cubicBezTo>
                    <a:pt x="4219421" y="4907219"/>
                    <a:pt x="4947008" y="4966213"/>
                    <a:pt x="5591021" y="5015374"/>
                  </a:cubicBezTo>
                  <a:cubicBezTo>
                    <a:pt x="6235034" y="5064535"/>
                    <a:pt x="6827428" y="5049786"/>
                    <a:pt x="7478815" y="5044870"/>
                  </a:cubicBez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1EC46A28-BDEF-48C1-8AEF-3D0DB5A8090E}"/>
              </a:ext>
            </a:extLst>
          </p:cNvPr>
          <p:cNvGrpSpPr/>
          <p:nvPr/>
        </p:nvGrpSpPr>
        <p:grpSpPr>
          <a:xfrm>
            <a:off x="422958" y="20308773"/>
            <a:ext cx="5576900" cy="11012572"/>
            <a:chOff x="6489290" y="2329323"/>
            <a:chExt cx="15245295" cy="27898064"/>
          </a:xfrm>
        </p:grpSpPr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8F11D7C1-66A1-4BFD-89B4-3AA67BAA0DF6}"/>
                </a:ext>
              </a:extLst>
            </p:cNvPr>
            <p:cNvSpPr/>
            <p:nvPr/>
          </p:nvSpPr>
          <p:spPr>
            <a:xfrm>
              <a:off x="6541477" y="7272088"/>
              <a:ext cx="15193108" cy="22955299"/>
            </a:xfrm>
            <a:custGeom>
              <a:avLst/>
              <a:gdLst>
                <a:gd name="connsiteX0" fmla="*/ 0 w 15193108"/>
                <a:gd name="connsiteY0" fmla="*/ 5978769 h 22719323"/>
                <a:gd name="connsiteX1" fmla="*/ 0 w 15193108"/>
                <a:gd name="connsiteY1" fmla="*/ 6189784 h 22719323"/>
                <a:gd name="connsiteX2" fmla="*/ 70338 w 15193108"/>
                <a:gd name="connsiteY2" fmla="*/ 22578646 h 22719323"/>
                <a:gd name="connsiteX3" fmla="*/ 15193108 w 15193108"/>
                <a:gd name="connsiteY3" fmla="*/ 22719323 h 22719323"/>
                <a:gd name="connsiteX4" fmla="*/ 15052431 w 15193108"/>
                <a:gd name="connsiteY4" fmla="*/ 0 h 22719323"/>
                <a:gd name="connsiteX0" fmla="*/ 0 w 15193108"/>
                <a:gd name="connsiteY0" fmla="*/ 5978769 h 22630834"/>
                <a:gd name="connsiteX1" fmla="*/ 0 w 15193108"/>
                <a:gd name="connsiteY1" fmla="*/ 6189784 h 22630834"/>
                <a:gd name="connsiteX2" fmla="*/ 70338 w 15193108"/>
                <a:gd name="connsiteY2" fmla="*/ 22578646 h 22630834"/>
                <a:gd name="connsiteX3" fmla="*/ 15193108 w 15193108"/>
                <a:gd name="connsiteY3" fmla="*/ 22630834 h 22630834"/>
                <a:gd name="connsiteX4" fmla="*/ 15052431 w 15193108"/>
                <a:gd name="connsiteY4" fmla="*/ 0 h 22630834"/>
                <a:gd name="connsiteX0" fmla="*/ 0 w 15193108"/>
                <a:gd name="connsiteY0" fmla="*/ 6303234 h 22955299"/>
                <a:gd name="connsiteX1" fmla="*/ 0 w 15193108"/>
                <a:gd name="connsiteY1" fmla="*/ 6514249 h 22955299"/>
                <a:gd name="connsiteX2" fmla="*/ 70338 w 15193108"/>
                <a:gd name="connsiteY2" fmla="*/ 22903111 h 22955299"/>
                <a:gd name="connsiteX3" fmla="*/ 15193108 w 15193108"/>
                <a:gd name="connsiteY3" fmla="*/ 22955299 h 22955299"/>
                <a:gd name="connsiteX4" fmla="*/ 15052431 w 15193108"/>
                <a:gd name="connsiteY4" fmla="*/ 0 h 229552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93108" h="22955299">
                  <a:moveTo>
                    <a:pt x="0" y="6303234"/>
                  </a:moveTo>
                  <a:lnTo>
                    <a:pt x="0" y="6514249"/>
                  </a:lnTo>
                  <a:lnTo>
                    <a:pt x="70338" y="22903111"/>
                  </a:lnTo>
                  <a:lnTo>
                    <a:pt x="15193108" y="22955299"/>
                  </a:lnTo>
                  <a:lnTo>
                    <a:pt x="15052431" y="0"/>
                  </a:ln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BA5E3FBD-526E-46DE-914F-BF72158E72C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44000" y="2362200"/>
              <a:ext cx="5029200" cy="1752602"/>
            </a:xfrm>
            <a:prstGeom prst="line">
              <a:avLst/>
            </a:prstGeom>
            <a:ln w="127000">
              <a:solidFill>
                <a:srgbClr val="FF6DA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2DACED4C-BF5C-4EEE-928F-3111B597FA22}"/>
                </a:ext>
              </a:extLst>
            </p:cNvPr>
            <p:cNvSpPr/>
            <p:nvPr/>
          </p:nvSpPr>
          <p:spPr>
            <a:xfrm>
              <a:off x="6489290" y="4070555"/>
              <a:ext cx="3279058" cy="9497961"/>
            </a:xfrm>
            <a:custGeom>
              <a:avLst/>
              <a:gdLst>
                <a:gd name="connsiteX0" fmla="*/ 0 w 3364875"/>
                <a:gd name="connsiteY0" fmla="*/ 9497961 h 9497961"/>
                <a:gd name="connsiteX1" fmla="*/ 1297858 w 3364875"/>
                <a:gd name="connsiteY1" fmla="*/ 8524568 h 9497961"/>
                <a:gd name="connsiteX2" fmla="*/ 2330245 w 3364875"/>
                <a:gd name="connsiteY2" fmla="*/ 7108722 h 9497961"/>
                <a:gd name="connsiteX3" fmla="*/ 3038168 w 3364875"/>
                <a:gd name="connsiteY3" fmla="*/ 5633884 h 9497961"/>
                <a:gd name="connsiteX4" fmla="*/ 3362633 w 3364875"/>
                <a:gd name="connsiteY4" fmla="*/ 4129548 h 9497961"/>
                <a:gd name="connsiteX5" fmla="*/ 3156155 w 3364875"/>
                <a:gd name="connsiteY5" fmla="*/ 2035277 h 9497961"/>
                <a:gd name="connsiteX6" fmla="*/ 2684207 w 3364875"/>
                <a:gd name="connsiteY6" fmla="*/ 0 h 9497961"/>
                <a:gd name="connsiteX0" fmla="*/ 0 w 3279058"/>
                <a:gd name="connsiteY0" fmla="*/ 9497961 h 9497961"/>
                <a:gd name="connsiteX1" fmla="*/ 1297858 w 3279058"/>
                <a:gd name="connsiteY1" fmla="*/ 8524568 h 9497961"/>
                <a:gd name="connsiteX2" fmla="*/ 2330245 w 3279058"/>
                <a:gd name="connsiteY2" fmla="*/ 7108722 h 9497961"/>
                <a:gd name="connsiteX3" fmla="*/ 3038168 w 3279058"/>
                <a:gd name="connsiteY3" fmla="*/ 5633884 h 9497961"/>
                <a:gd name="connsiteX4" fmla="*/ 3274143 w 3279058"/>
                <a:gd name="connsiteY4" fmla="*/ 4159044 h 9497961"/>
                <a:gd name="connsiteX5" fmla="*/ 3156155 w 3279058"/>
                <a:gd name="connsiteY5" fmla="*/ 2035277 h 9497961"/>
                <a:gd name="connsiteX6" fmla="*/ 2684207 w 3279058"/>
                <a:gd name="connsiteY6" fmla="*/ 0 h 9497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79058" h="9497961">
                  <a:moveTo>
                    <a:pt x="0" y="9497961"/>
                  </a:moveTo>
                  <a:cubicBezTo>
                    <a:pt x="454742" y="9210367"/>
                    <a:pt x="909484" y="8922774"/>
                    <a:pt x="1297858" y="8524568"/>
                  </a:cubicBezTo>
                  <a:cubicBezTo>
                    <a:pt x="1686232" y="8126361"/>
                    <a:pt x="2040193" y="7590503"/>
                    <a:pt x="2330245" y="7108722"/>
                  </a:cubicBezTo>
                  <a:cubicBezTo>
                    <a:pt x="2620297" y="6626941"/>
                    <a:pt x="2880852" y="6125497"/>
                    <a:pt x="3038168" y="5633884"/>
                  </a:cubicBezTo>
                  <a:cubicBezTo>
                    <a:pt x="3195484" y="5142271"/>
                    <a:pt x="3254479" y="4758812"/>
                    <a:pt x="3274143" y="4159044"/>
                  </a:cubicBezTo>
                  <a:cubicBezTo>
                    <a:pt x="3293807" y="3559276"/>
                    <a:pt x="3254478" y="2728451"/>
                    <a:pt x="3156155" y="2035277"/>
                  </a:cubicBezTo>
                  <a:cubicBezTo>
                    <a:pt x="3057832" y="1342103"/>
                    <a:pt x="2863645" y="673509"/>
                    <a:pt x="2684207" y="0"/>
                  </a:cubicBez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71036B74-D314-45E7-95D8-3CB04A90BFED}"/>
                </a:ext>
              </a:extLst>
            </p:cNvPr>
            <p:cNvSpPr/>
            <p:nvPr/>
          </p:nvSpPr>
          <p:spPr>
            <a:xfrm>
              <a:off x="14112824" y="2329323"/>
              <a:ext cx="7478815" cy="5050805"/>
            </a:xfrm>
            <a:custGeom>
              <a:avLst/>
              <a:gdLst>
                <a:gd name="connsiteX0" fmla="*/ 0 w 7639665"/>
                <a:gd name="connsiteY0" fmla="*/ 0 h 5016990"/>
                <a:gd name="connsiteX1" fmla="*/ 1032387 w 7639665"/>
                <a:gd name="connsiteY1" fmla="*/ 2448233 h 5016990"/>
                <a:gd name="connsiteX2" fmla="*/ 2005781 w 7639665"/>
                <a:gd name="connsiteY2" fmla="*/ 4100052 h 5016990"/>
                <a:gd name="connsiteX3" fmla="*/ 3421626 w 7639665"/>
                <a:gd name="connsiteY3" fmla="*/ 4601497 h 5016990"/>
                <a:gd name="connsiteX4" fmla="*/ 5633884 w 7639665"/>
                <a:gd name="connsiteY4" fmla="*/ 4955458 h 5016990"/>
                <a:gd name="connsiteX5" fmla="*/ 7639665 w 7639665"/>
                <a:gd name="connsiteY5" fmla="*/ 5014452 h 5016990"/>
                <a:gd name="connsiteX0" fmla="*/ 0 w 7521678"/>
                <a:gd name="connsiteY0" fmla="*/ 0 h 5073815"/>
                <a:gd name="connsiteX1" fmla="*/ 1032387 w 7521678"/>
                <a:gd name="connsiteY1" fmla="*/ 2448233 h 5073815"/>
                <a:gd name="connsiteX2" fmla="*/ 2005781 w 7521678"/>
                <a:gd name="connsiteY2" fmla="*/ 4100052 h 5073815"/>
                <a:gd name="connsiteX3" fmla="*/ 3421626 w 7521678"/>
                <a:gd name="connsiteY3" fmla="*/ 4601497 h 5073815"/>
                <a:gd name="connsiteX4" fmla="*/ 5633884 w 7521678"/>
                <a:gd name="connsiteY4" fmla="*/ 4955458 h 5073815"/>
                <a:gd name="connsiteX5" fmla="*/ 7521678 w 7521678"/>
                <a:gd name="connsiteY5" fmla="*/ 5073445 h 5073815"/>
                <a:gd name="connsiteX0" fmla="*/ 0 w 7521678"/>
                <a:gd name="connsiteY0" fmla="*/ 0 h 5073732"/>
                <a:gd name="connsiteX1" fmla="*/ 1032387 w 7521678"/>
                <a:gd name="connsiteY1" fmla="*/ 2448233 h 5073732"/>
                <a:gd name="connsiteX2" fmla="*/ 2005781 w 7521678"/>
                <a:gd name="connsiteY2" fmla="*/ 4100052 h 5073732"/>
                <a:gd name="connsiteX3" fmla="*/ 3539613 w 7521678"/>
                <a:gd name="connsiteY3" fmla="*/ 4689987 h 5073732"/>
                <a:gd name="connsiteX4" fmla="*/ 5633884 w 7521678"/>
                <a:gd name="connsiteY4" fmla="*/ 4955458 h 5073732"/>
                <a:gd name="connsiteX5" fmla="*/ 7521678 w 7521678"/>
                <a:gd name="connsiteY5" fmla="*/ 5073445 h 5073732"/>
                <a:gd name="connsiteX0" fmla="*/ 0 w 7521678"/>
                <a:gd name="connsiteY0" fmla="*/ 0 h 5073678"/>
                <a:gd name="connsiteX1" fmla="*/ 1032387 w 7521678"/>
                <a:gd name="connsiteY1" fmla="*/ 2448233 h 5073678"/>
                <a:gd name="connsiteX2" fmla="*/ 2005781 w 7521678"/>
                <a:gd name="connsiteY2" fmla="*/ 4100052 h 5073678"/>
                <a:gd name="connsiteX3" fmla="*/ 3657600 w 7521678"/>
                <a:gd name="connsiteY3" fmla="*/ 4778478 h 5073678"/>
                <a:gd name="connsiteX4" fmla="*/ 5633884 w 7521678"/>
                <a:gd name="connsiteY4" fmla="*/ 4955458 h 5073678"/>
                <a:gd name="connsiteX5" fmla="*/ 7521678 w 7521678"/>
                <a:gd name="connsiteY5" fmla="*/ 5073445 h 5073678"/>
                <a:gd name="connsiteX0" fmla="*/ 0 w 7521678"/>
                <a:gd name="connsiteY0" fmla="*/ 0 h 5073678"/>
                <a:gd name="connsiteX1" fmla="*/ 1032387 w 7521678"/>
                <a:gd name="connsiteY1" fmla="*/ 2448233 h 5073678"/>
                <a:gd name="connsiteX2" fmla="*/ 2005781 w 7521678"/>
                <a:gd name="connsiteY2" fmla="*/ 4100052 h 5073678"/>
                <a:gd name="connsiteX3" fmla="*/ 3657600 w 7521678"/>
                <a:gd name="connsiteY3" fmla="*/ 4778478 h 5073678"/>
                <a:gd name="connsiteX4" fmla="*/ 5633884 w 7521678"/>
                <a:gd name="connsiteY4" fmla="*/ 4955458 h 5073678"/>
                <a:gd name="connsiteX5" fmla="*/ 7521678 w 7521678"/>
                <a:gd name="connsiteY5" fmla="*/ 5073445 h 5073678"/>
                <a:gd name="connsiteX0" fmla="*/ 0 w 7521678"/>
                <a:gd name="connsiteY0" fmla="*/ 0 h 5079380"/>
                <a:gd name="connsiteX1" fmla="*/ 1032387 w 7521678"/>
                <a:gd name="connsiteY1" fmla="*/ 2448233 h 5079380"/>
                <a:gd name="connsiteX2" fmla="*/ 2005781 w 7521678"/>
                <a:gd name="connsiteY2" fmla="*/ 4100052 h 5079380"/>
                <a:gd name="connsiteX3" fmla="*/ 3657600 w 7521678"/>
                <a:gd name="connsiteY3" fmla="*/ 4778478 h 5079380"/>
                <a:gd name="connsiteX4" fmla="*/ 5633884 w 7521678"/>
                <a:gd name="connsiteY4" fmla="*/ 5043949 h 5079380"/>
                <a:gd name="connsiteX5" fmla="*/ 7521678 w 7521678"/>
                <a:gd name="connsiteY5" fmla="*/ 5073445 h 5079380"/>
                <a:gd name="connsiteX0" fmla="*/ 0 w 7526440"/>
                <a:gd name="connsiteY0" fmla="*/ 0 h 5050805"/>
                <a:gd name="connsiteX1" fmla="*/ 1037149 w 7526440"/>
                <a:gd name="connsiteY1" fmla="*/ 2419658 h 5050805"/>
                <a:gd name="connsiteX2" fmla="*/ 2010543 w 7526440"/>
                <a:gd name="connsiteY2" fmla="*/ 4071477 h 5050805"/>
                <a:gd name="connsiteX3" fmla="*/ 3662362 w 7526440"/>
                <a:gd name="connsiteY3" fmla="*/ 4749903 h 5050805"/>
                <a:gd name="connsiteX4" fmla="*/ 5638646 w 7526440"/>
                <a:gd name="connsiteY4" fmla="*/ 5015374 h 5050805"/>
                <a:gd name="connsiteX5" fmla="*/ 7526440 w 7526440"/>
                <a:gd name="connsiteY5" fmla="*/ 5044870 h 5050805"/>
                <a:gd name="connsiteX0" fmla="*/ 0 w 7478815"/>
                <a:gd name="connsiteY0" fmla="*/ 0 h 5050805"/>
                <a:gd name="connsiteX1" fmla="*/ 989524 w 7478815"/>
                <a:gd name="connsiteY1" fmla="*/ 2419658 h 5050805"/>
                <a:gd name="connsiteX2" fmla="*/ 1962918 w 7478815"/>
                <a:gd name="connsiteY2" fmla="*/ 4071477 h 5050805"/>
                <a:gd name="connsiteX3" fmla="*/ 3614737 w 7478815"/>
                <a:gd name="connsiteY3" fmla="*/ 4749903 h 5050805"/>
                <a:gd name="connsiteX4" fmla="*/ 5591021 w 7478815"/>
                <a:gd name="connsiteY4" fmla="*/ 5015374 h 5050805"/>
                <a:gd name="connsiteX5" fmla="*/ 7478815 w 7478815"/>
                <a:gd name="connsiteY5" fmla="*/ 5044870 h 5050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78815" h="5050805">
                  <a:moveTo>
                    <a:pt x="0" y="0"/>
                  </a:moveTo>
                  <a:cubicBezTo>
                    <a:pt x="349045" y="882445"/>
                    <a:pt x="662371" y="1741079"/>
                    <a:pt x="989524" y="2419658"/>
                  </a:cubicBezTo>
                  <a:cubicBezTo>
                    <a:pt x="1316677" y="3098237"/>
                    <a:pt x="1525383" y="3683103"/>
                    <a:pt x="1962918" y="4071477"/>
                  </a:cubicBezTo>
                  <a:cubicBezTo>
                    <a:pt x="2400453" y="4459851"/>
                    <a:pt x="3010053" y="4592587"/>
                    <a:pt x="3614737" y="4749903"/>
                  </a:cubicBezTo>
                  <a:cubicBezTo>
                    <a:pt x="4219421" y="4907219"/>
                    <a:pt x="4947008" y="4966213"/>
                    <a:pt x="5591021" y="5015374"/>
                  </a:cubicBezTo>
                  <a:cubicBezTo>
                    <a:pt x="6235034" y="5064535"/>
                    <a:pt x="6827428" y="5049786"/>
                    <a:pt x="7478815" y="5044870"/>
                  </a:cubicBez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6CC64E89-2D95-469B-9981-1B105BC741E4}"/>
              </a:ext>
            </a:extLst>
          </p:cNvPr>
          <p:cNvGrpSpPr/>
          <p:nvPr/>
        </p:nvGrpSpPr>
        <p:grpSpPr>
          <a:xfrm>
            <a:off x="23447342" y="18377616"/>
            <a:ext cx="7552112" cy="14054991"/>
            <a:chOff x="42705522" y="162824"/>
            <a:chExt cx="8260468" cy="16028315"/>
          </a:xfrm>
        </p:grpSpPr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177F9092-C41D-46ED-99B9-8627174FEC5A}"/>
                </a:ext>
              </a:extLst>
            </p:cNvPr>
            <p:cNvSpPr txBox="1"/>
            <p:nvPr/>
          </p:nvSpPr>
          <p:spPr>
            <a:xfrm>
              <a:off x="44904971" y="7735906"/>
              <a:ext cx="4223769" cy="1790041"/>
            </a:xfrm>
            <a:prstGeom prst="rect">
              <a:avLst/>
            </a:prstGeom>
            <a:noFill/>
            <a:ln w="1270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9600" dirty="0"/>
                <a:t>BEANIE</a:t>
              </a:r>
            </a:p>
          </p:txBody>
        </p:sp>
        <p:grpSp>
          <p:nvGrpSpPr>
            <p:cNvPr id="171" name="Group 170">
              <a:extLst>
                <a:ext uri="{FF2B5EF4-FFF2-40B4-BE49-F238E27FC236}">
                  <a16:creationId xmlns:a16="http://schemas.microsoft.com/office/drawing/2014/main" id="{FEE94147-336A-4BAC-9A6A-D1C07C52EEF1}"/>
                </a:ext>
              </a:extLst>
            </p:cNvPr>
            <p:cNvGrpSpPr/>
            <p:nvPr/>
          </p:nvGrpSpPr>
          <p:grpSpPr>
            <a:xfrm>
              <a:off x="42705522" y="162824"/>
              <a:ext cx="8260468" cy="16028315"/>
              <a:chOff x="3600450" y="5257988"/>
              <a:chExt cx="8260468" cy="16028315"/>
            </a:xfrm>
          </p:grpSpPr>
          <p:grpSp>
            <p:nvGrpSpPr>
              <p:cNvPr id="172" name="Group 171">
                <a:extLst>
                  <a:ext uri="{FF2B5EF4-FFF2-40B4-BE49-F238E27FC236}">
                    <a16:creationId xmlns:a16="http://schemas.microsoft.com/office/drawing/2014/main" id="{295A304C-056B-4E9A-AE6C-E676B015E390}"/>
                  </a:ext>
                </a:extLst>
              </p:cNvPr>
              <p:cNvGrpSpPr/>
              <p:nvPr/>
            </p:nvGrpSpPr>
            <p:grpSpPr>
              <a:xfrm>
                <a:off x="3600450" y="5257988"/>
                <a:ext cx="8260468" cy="8057962"/>
                <a:chOff x="3600450" y="5257988"/>
                <a:chExt cx="8260468" cy="8057962"/>
              </a:xfrm>
            </p:grpSpPr>
            <p:grpSp>
              <p:nvGrpSpPr>
                <p:cNvPr id="183" name="Group 182">
                  <a:extLst>
                    <a:ext uri="{FF2B5EF4-FFF2-40B4-BE49-F238E27FC236}">
                      <a16:creationId xmlns:a16="http://schemas.microsoft.com/office/drawing/2014/main" id="{E86F5AA8-DF31-4FC3-BCF7-DF2C307EC75C}"/>
                    </a:ext>
                  </a:extLst>
                </p:cNvPr>
                <p:cNvGrpSpPr/>
                <p:nvPr/>
              </p:nvGrpSpPr>
              <p:grpSpPr>
                <a:xfrm>
                  <a:off x="3600450" y="5314950"/>
                  <a:ext cx="4130234" cy="8001000"/>
                  <a:chOff x="3600450" y="5314950"/>
                  <a:chExt cx="4130234" cy="8001000"/>
                </a:xfrm>
              </p:grpSpPr>
              <p:sp>
                <p:nvSpPr>
                  <p:cNvPr id="196" name="Freeform: Shape 195">
                    <a:extLst>
                      <a:ext uri="{FF2B5EF4-FFF2-40B4-BE49-F238E27FC236}">
                        <a16:creationId xmlns:a16="http://schemas.microsoft.com/office/drawing/2014/main" id="{3626C860-12B3-421D-B3E2-7A86B3B60716}"/>
                      </a:ext>
                    </a:extLst>
                  </p:cNvPr>
                  <p:cNvSpPr/>
                  <p:nvPr/>
                </p:nvSpPr>
                <p:spPr>
                  <a:xfrm>
                    <a:off x="3600450" y="5314950"/>
                    <a:ext cx="2838450" cy="8001000"/>
                  </a:xfrm>
                  <a:custGeom>
                    <a:avLst/>
                    <a:gdLst>
                      <a:gd name="connsiteX0" fmla="*/ 2838450 w 2838450"/>
                      <a:gd name="connsiteY0" fmla="*/ 0 h 8001000"/>
                      <a:gd name="connsiteX1" fmla="*/ 1371600 w 2838450"/>
                      <a:gd name="connsiteY1" fmla="*/ 1143000 h 8001000"/>
                      <a:gd name="connsiteX2" fmla="*/ 704850 w 2838450"/>
                      <a:gd name="connsiteY2" fmla="*/ 2095500 h 8001000"/>
                      <a:gd name="connsiteX3" fmla="*/ 209550 w 2838450"/>
                      <a:gd name="connsiteY3" fmla="*/ 3543300 h 8001000"/>
                      <a:gd name="connsiteX4" fmla="*/ 76200 w 2838450"/>
                      <a:gd name="connsiteY4" fmla="*/ 5353050 h 8001000"/>
                      <a:gd name="connsiteX5" fmla="*/ 0 w 2838450"/>
                      <a:gd name="connsiteY5" fmla="*/ 8001000 h 8001000"/>
                      <a:gd name="connsiteX0" fmla="*/ 2838450 w 2838450"/>
                      <a:gd name="connsiteY0" fmla="*/ 0 h 8001000"/>
                      <a:gd name="connsiteX1" fmla="*/ 1543050 w 2838450"/>
                      <a:gd name="connsiteY1" fmla="*/ 971550 h 8001000"/>
                      <a:gd name="connsiteX2" fmla="*/ 704850 w 2838450"/>
                      <a:gd name="connsiteY2" fmla="*/ 2095500 h 8001000"/>
                      <a:gd name="connsiteX3" fmla="*/ 209550 w 2838450"/>
                      <a:gd name="connsiteY3" fmla="*/ 3543300 h 8001000"/>
                      <a:gd name="connsiteX4" fmla="*/ 76200 w 2838450"/>
                      <a:gd name="connsiteY4" fmla="*/ 5353050 h 8001000"/>
                      <a:gd name="connsiteX5" fmla="*/ 0 w 2838450"/>
                      <a:gd name="connsiteY5" fmla="*/ 8001000 h 8001000"/>
                      <a:gd name="connsiteX0" fmla="*/ 2838450 w 2838450"/>
                      <a:gd name="connsiteY0" fmla="*/ 0 h 8001000"/>
                      <a:gd name="connsiteX1" fmla="*/ 2305050 w 2838450"/>
                      <a:gd name="connsiteY1" fmla="*/ 361950 h 8001000"/>
                      <a:gd name="connsiteX2" fmla="*/ 1543050 w 2838450"/>
                      <a:gd name="connsiteY2" fmla="*/ 971550 h 8001000"/>
                      <a:gd name="connsiteX3" fmla="*/ 704850 w 2838450"/>
                      <a:gd name="connsiteY3" fmla="*/ 2095500 h 8001000"/>
                      <a:gd name="connsiteX4" fmla="*/ 209550 w 2838450"/>
                      <a:gd name="connsiteY4" fmla="*/ 3543300 h 8001000"/>
                      <a:gd name="connsiteX5" fmla="*/ 76200 w 2838450"/>
                      <a:gd name="connsiteY5" fmla="*/ 5353050 h 8001000"/>
                      <a:gd name="connsiteX6" fmla="*/ 0 w 2838450"/>
                      <a:gd name="connsiteY6" fmla="*/ 8001000 h 8001000"/>
                      <a:gd name="connsiteX0" fmla="*/ 2838450 w 2838450"/>
                      <a:gd name="connsiteY0" fmla="*/ 0 h 8001000"/>
                      <a:gd name="connsiteX1" fmla="*/ 2286000 w 2838450"/>
                      <a:gd name="connsiteY1" fmla="*/ 323850 h 8001000"/>
                      <a:gd name="connsiteX2" fmla="*/ 1543050 w 2838450"/>
                      <a:gd name="connsiteY2" fmla="*/ 971550 h 8001000"/>
                      <a:gd name="connsiteX3" fmla="*/ 704850 w 2838450"/>
                      <a:gd name="connsiteY3" fmla="*/ 2095500 h 8001000"/>
                      <a:gd name="connsiteX4" fmla="*/ 209550 w 2838450"/>
                      <a:gd name="connsiteY4" fmla="*/ 3543300 h 8001000"/>
                      <a:gd name="connsiteX5" fmla="*/ 76200 w 2838450"/>
                      <a:gd name="connsiteY5" fmla="*/ 5353050 h 8001000"/>
                      <a:gd name="connsiteX6" fmla="*/ 0 w 2838450"/>
                      <a:gd name="connsiteY6" fmla="*/ 8001000 h 8001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838450" h="8001000">
                        <a:moveTo>
                          <a:pt x="2838450" y="0"/>
                        </a:moveTo>
                        <a:cubicBezTo>
                          <a:pt x="2749550" y="60325"/>
                          <a:pt x="2501900" y="161925"/>
                          <a:pt x="2286000" y="323850"/>
                        </a:cubicBezTo>
                        <a:cubicBezTo>
                          <a:pt x="2070100" y="485775"/>
                          <a:pt x="1806575" y="676275"/>
                          <a:pt x="1543050" y="971550"/>
                        </a:cubicBezTo>
                        <a:cubicBezTo>
                          <a:pt x="1279525" y="1266825"/>
                          <a:pt x="927100" y="1666875"/>
                          <a:pt x="704850" y="2095500"/>
                        </a:cubicBezTo>
                        <a:cubicBezTo>
                          <a:pt x="482600" y="2524125"/>
                          <a:pt x="314325" y="3000375"/>
                          <a:pt x="209550" y="3543300"/>
                        </a:cubicBezTo>
                        <a:cubicBezTo>
                          <a:pt x="104775" y="4086225"/>
                          <a:pt x="111125" y="4610100"/>
                          <a:pt x="76200" y="5353050"/>
                        </a:cubicBezTo>
                        <a:cubicBezTo>
                          <a:pt x="41275" y="6096000"/>
                          <a:pt x="20637" y="7048500"/>
                          <a:pt x="0" y="8001000"/>
                        </a:cubicBezTo>
                      </a:path>
                    </a:pathLst>
                  </a:custGeom>
                  <a:noFill/>
                  <a:ln w="127000">
                    <a:solidFill>
                      <a:srgbClr val="FF6DA8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7" name="Freeform: Shape 196">
                    <a:extLst>
                      <a:ext uri="{FF2B5EF4-FFF2-40B4-BE49-F238E27FC236}">
                        <a16:creationId xmlns:a16="http://schemas.microsoft.com/office/drawing/2014/main" id="{9658EB2C-37B4-4D04-A6FA-61751341CCB9}"/>
                      </a:ext>
                    </a:extLst>
                  </p:cNvPr>
                  <p:cNvSpPr/>
                  <p:nvPr/>
                </p:nvSpPr>
                <p:spPr>
                  <a:xfrm>
                    <a:off x="6397184" y="5314950"/>
                    <a:ext cx="1333500" cy="2514600"/>
                  </a:xfrm>
                  <a:custGeom>
                    <a:avLst/>
                    <a:gdLst>
                      <a:gd name="connsiteX0" fmla="*/ 0 w 1333500"/>
                      <a:gd name="connsiteY0" fmla="*/ 0 h 2514600"/>
                      <a:gd name="connsiteX1" fmla="*/ 381000 w 1333500"/>
                      <a:gd name="connsiteY1" fmla="*/ 247650 h 2514600"/>
                      <a:gd name="connsiteX2" fmla="*/ 990600 w 1333500"/>
                      <a:gd name="connsiteY2" fmla="*/ 1085850 h 2514600"/>
                      <a:gd name="connsiteX3" fmla="*/ 1333500 w 1333500"/>
                      <a:gd name="connsiteY3" fmla="*/ 2514600 h 2514600"/>
                      <a:gd name="connsiteX0" fmla="*/ 0 w 1333500"/>
                      <a:gd name="connsiteY0" fmla="*/ 0 h 2514600"/>
                      <a:gd name="connsiteX1" fmla="*/ 381000 w 1333500"/>
                      <a:gd name="connsiteY1" fmla="*/ 247650 h 2514600"/>
                      <a:gd name="connsiteX2" fmla="*/ 704850 w 1333500"/>
                      <a:gd name="connsiteY2" fmla="*/ 552450 h 2514600"/>
                      <a:gd name="connsiteX3" fmla="*/ 990600 w 1333500"/>
                      <a:gd name="connsiteY3" fmla="*/ 1085850 h 2514600"/>
                      <a:gd name="connsiteX4" fmla="*/ 1333500 w 1333500"/>
                      <a:gd name="connsiteY4" fmla="*/ 2514600 h 2514600"/>
                      <a:gd name="connsiteX0" fmla="*/ 0 w 1333500"/>
                      <a:gd name="connsiteY0" fmla="*/ 0 h 2514600"/>
                      <a:gd name="connsiteX1" fmla="*/ 457200 w 1333500"/>
                      <a:gd name="connsiteY1" fmla="*/ 285750 h 2514600"/>
                      <a:gd name="connsiteX2" fmla="*/ 704850 w 1333500"/>
                      <a:gd name="connsiteY2" fmla="*/ 552450 h 2514600"/>
                      <a:gd name="connsiteX3" fmla="*/ 990600 w 1333500"/>
                      <a:gd name="connsiteY3" fmla="*/ 1085850 h 2514600"/>
                      <a:gd name="connsiteX4" fmla="*/ 1333500 w 1333500"/>
                      <a:gd name="connsiteY4" fmla="*/ 2514600 h 2514600"/>
                      <a:gd name="connsiteX0" fmla="*/ 0 w 1333500"/>
                      <a:gd name="connsiteY0" fmla="*/ 0 h 2514600"/>
                      <a:gd name="connsiteX1" fmla="*/ 466725 w 1333500"/>
                      <a:gd name="connsiteY1" fmla="*/ 266700 h 2514600"/>
                      <a:gd name="connsiteX2" fmla="*/ 704850 w 1333500"/>
                      <a:gd name="connsiteY2" fmla="*/ 552450 h 2514600"/>
                      <a:gd name="connsiteX3" fmla="*/ 990600 w 1333500"/>
                      <a:gd name="connsiteY3" fmla="*/ 1085850 h 2514600"/>
                      <a:gd name="connsiteX4" fmla="*/ 1333500 w 1333500"/>
                      <a:gd name="connsiteY4" fmla="*/ 2514600 h 2514600"/>
                      <a:gd name="connsiteX0" fmla="*/ 0 w 1333500"/>
                      <a:gd name="connsiteY0" fmla="*/ 0 h 2514600"/>
                      <a:gd name="connsiteX1" fmla="*/ 704850 w 1333500"/>
                      <a:gd name="connsiteY1" fmla="*/ 552450 h 2514600"/>
                      <a:gd name="connsiteX2" fmla="*/ 990600 w 1333500"/>
                      <a:gd name="connsiteY2" fmla="*/ 1085850 h 2514600"/>
                      <a:gd name="connsiteX3" fmla="*/ 1333500 w 1333500"/>
                      <a:gd name="connsiteY3" fmla="*/ 2514600 h 2514600"/>
                      <a:gd name="connsiteX0" fmla="*/ 0 w 1333500"/>
                      <a:gd name="connsiteY0" fmla="*/ 0 h 2514600"/>
                      <a:gd name="connsiteX1" fmla="*/ 581025 w 1333500"/>
                      <a:gd name="connsiteY1" fmla="*/ 466725 h 2514600"/>
                      <a:gd name="connsiteX2" fmla="*/ 990600 w 1333500"/>
                      <a:gd name="connsiteY2" fmla="*/ 1085850 h 2514600"/>
                      <a:gd name="connsiteX3" fmla="*/ 1333500 w 1333500"/>
                      <a:gd name="connsiteY3" fmla="*/ 2514600 h 2514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333500" h="2514600">
                        <a:moveTo>
                          <a:pt x="0" y="0"/>
                        </a:moveTo>
                        <a:cubicBezTo>
                          <a:pt x="146844" y="115094"/>
                          <a:pt x="415925" y="285750"/>
                          <a:pt x="581025" y="466725"/>
                        </a:cubicBezTo>
                        <a:cubicBezTo>
                          <a:pt x="682625" y="606425"/>
                          <a:pt x="865188" y="744538"/>
                          <a:pt x="990600" y="1085850"/>
                        </a:cubicBezTo>
                        <a:cubicBezTo>
                          <a:pt x="1116012" y="1427162"/>
                          <a:pt x="1241425" y="1989137"/>
                          <a:pt x="1333500" y="2514600"/>
                        </a:cubicBezTo>
                      </a:path>
                    </a:pathLst>
                  </a:custGeom>
                  <a:noFill/>
                  <a:ln w="127000">
                    <a:solidFill>
                      <a:srgbClr val="FF6DA8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84" name="Group 183">
                  <a:extLst>
                    <a:ext uri="{FF2B5EF4-FFF2-40B4-BE49-F238E27FC236}">
                      <a16:creationId xmlns:a16="http://schemas.microsoft.com/office/drawing/2014/main" id="{DBD2D7CF-EBA2-4DE7-AEA9-CB9DB7CD038D}"/>
                    </a:ext>
                  </a:extLst>
                </p:cNvPr>
                <p:cNvGrpSpPr/>
                <p:nvPr/>
              </p:nvGrpSpPr>
              <p:grpSpPr>
                <a:xfrm flipH="1">
                  <a:off x="7730684" y="5257988"/>
                  <a:ext cx="4130234" cy="8001000"/>
                  <a:chOff x="3600450" y="5314950"/>
                  <a:chExt cx="4130234" cy="8001000"/>
                </a:xfrm>
              </p:grpSpPr>
              <p:sp>
                <p:nvSpPr>
                  <p:cNvPr id="194" name="Freeform: Shape 193">
                    <a:extLst>
                      <a:ext uri="{FF2B5EF4-FFF2-40B4-BE49-F238E27FC236}">
                        <a16:creationId xmlns:a16="http://schemas.microsoft.com/office/drawing/2014/main" id="{8B63E03A-D54D-470F-B2B7-587E2FF32A40}"/>
                      </a:ext>
                    </a:extLst>
                  </p:cNvPr>
                  <p:cNvSpPr/>
                  <p:nvPr/>
                </p:nvSpPr>
                <p:spPr>
                  <a:xfrm>
                    <a:off x="3600450" y="5314950"/>
                    <a:ext cx="2838450" cy="8001000"/>
                  </a:xfrm>
                  <a:custGeom>
                    <a:avLst/>
                    <a:gdLst>
                      <a:gd name="connsiteX0" fmla="*/ 2838450 w 2838450"/>
                      <a:gd name="connsiteY0" fmla="*/ 0 h 8001000"/>
                      <a:gd name="connsiteX1" fmla="*/ 1371600 w 2838450"/>
                      <a:gd name="connsiteY1" fmla="*/ 1143000 h 8001000"/>
                      <a:gd name="connsiteX2" fmla="*/ 704850 w 2838450"/>
                      <a:gd name="connsiteY2" fmla="*/ 2095500 h 8001000"/>
                      <a:gd name="connsiteX3" fmla="*/ 209550 w 2838450"/>
                      <a:gd name="connsiteY3" fmla="*/ 3543300 h 8001000"/>
                      <a:gd name="connsiteX4" fmla="*/ 76200 w 2838450"/>
                      <a:gd name="connsiteY4" fmla="*/ 5353050 h 8001000"/>
                      <a:gd name="connsiteX5" fmla="*/ 0 w 2838450"/>
                      <a:gd name="connsiteY5" fmla="*/ 8001000 h 8001000"/>
                      <a:gd name="connsiteX0" fmla="*/ 2838450 w 2838450"/>
                      <a:gd name="connsiteY0" fmla="*/ 0 h 8001000"/>
                      <a:gd name="connsiteX1" fmla="*/ 1543050 w 2838450"/>
                      <a:gd name="connsiteY1" fmla="*/ 971550 h 8001000"/>
                      <a:gd name="connsiteX2" fmla="*/ 704850 w 2838450"/>
                      <a:gd name="connsiteY2" fmla="*/ 2095500 h 8001000"/>
                      <a:gd name="connsiteX3" fmla="*/ 209550 w 2838450"/>
                      <a:gd name="connsiteY3" fmla="*/ 3543300 h 8001000"/>
                      <a:gd name="connsiteX4" fmla="*/ 76200 w 2838450"/>
                      <a:gd name="connsiteY4" fmla="*/ 5353050 h 8001000"/>
                      <a:gd name="connsiteX5" fmla="*/ 0 w 2838450"/>
                      <a:gd name="connsiteY5" fmla="*/ 8001000 h 8001000"/>
                      <a:gd name="connsiteX0" fmla="*/ 2838450 w 2838450"/>
                      <a:gd name="connsiteY0" fmla="*/ 0 h 8001000"/>
                      <a:gd name="connsiteX1" fmla="*/ 2305050 w 2838450"/>
                      <a:gd name="connsiteY1" fmla="*/ 361950 h 8001000"/>
                      <a:gd name="connsiteX2" fmla="*/ 1543050 w 2838450"/>
                      <a:gd name="connsiteY2" fmla="*/ 971550 h 8001000"/>
                      <a:gd name="connsiteX3" fmla="*/ 704850 w 2838450"/>
                      <a:gd name="connsiteY3" fmla="*/ 2095500 h 8001000"/>
                      <a:gd name="connsiteX4" fmla="*/ 209550 w 2838450"/>
                      <a:gd name="connsiteY4" fmla="*/ 3543300 h 8001000"/>
                      <a:gd name="connsiteX5" fmla="*/ 76200 w 2838450"/>
                      <a:gd name="connsiteY5" fmla="*/ 5353050 h 8001000"/>
                      <a:gd name="connsiteX6" fmla="*/ 0 w 2838450"/>
                      <a:gd name="connsiteY6" fmla="*/ 8001000 h 8001000"/>
                      <a:gd name="connsiteX0" fmla="*/ 2838450 w 2838450"/>
                      <a:gd name="connsiteY0" fmla="*/ 0 h 8001000"/>
                      <a:gd name="connsiteX1" fmla="*/ 2286000 w 2838450"/>
                      <a:gd name="connsiteY1" fmla="*/ 323850 h 8001000"/>
                      <a:gd name="connsiteX2" fmla="*/ 1543050 w 2838450"/>
                      <a:gd name="connsiteY2" fmla="*/ 971550 h 8001000"/>
                      <a:gd name="connsiteX3" fmla="*/ 704850 w 2838450"/>
                      <a:gd name="connsiteY3" fmla="*/ 2095500 h 8001000"/>
                      <a:gd name="connsiteX4" fmla="*/ 209550 w 2838450"/>
                      <a:gd name="connsiteY4" fmla="*/ 3543300 h 8001000"/>
                      <a:gd name="connsiteX5" fmla="*/ 76200 w 2838450"/>
                      <a:gd name="connsiteY5" fmla="*/ 5353050 h 8001000"/>
                      <a:gd name="connsiteX6" fmla="*/ 0 w 2838450"/>
                      <a:gd name="connsiteY6" fmla="*/ 8001000 h 8001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838450" h="8001000">
                        <a:moveTo>
                          <a:pt x="2838450" y="0"/>
                        </a:moveTo>
                        <a:cubicBezTo>
                          <a:pt x="2749550" y="60325"/>
                          <a:pt x="2501900" y="161925"/>
                          <a:pt x="2286000" y="323850"/>
                        </a:cubicBezTo>
                        <a:cubicBezTo>
                          <a:pt x="2070100" y="485775"/>
                          <a:pt x="1806575" y="676275"/>
                          <a:pt x="1543050" y="971550"/>
                        </a:cubicBezTo>
                        <a:cubicBezTo>
                          <a:pt x="1279525" y="1266825"/>
                          <a:pt x="927100" y="1666875"/>
                          <a:pt x="704850" y="2095500"/>
                        </a:cubicBezTo>
                        <a:cubicBezTo>
                          <a:pt x="482600" y="2524125"/>
                          <a:pt x="314325" y="3000375"/>
                          <a:pt x="209550" y="3543300"/>
                        </a:cubicBezTo>
                        <a:cubicBezTo>
                          <a:pt x="104775" y="4086225"/>
                          <a:pt x="111125" y="4610100"/>
                          <a:pt x="76200" y="5353050"/>
                        </a:cubicBezTo>
                        <a:cubicBezTo>
                          <a:pt x="41275" y="6096000"/>
                          <a:pt x="20637" y="7048500"/>
                          <a:pt x="0" y="8001000"/>
                        </a:cubicBezTo>
                      </a:path>
                    </a:pathLst>
                  </a:custGeom>
                  <a:noFill/>
                  <a:ln w="127000">
                    <a:solidFill>
                      <a:srgbClr val="FF6DA8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5" name="Freeform: Shape 194">
                    <a:extLst>
                      <a:ext uri="{FF2B5EF4-FFF2-40B4-BE49-F238E27FC236}">
                        <a16:creationId xmlns:a16="http://schemas.microsoft.com/office/drawing/2014/main" id="{BF8463AF-0DE8-42B4-B62E-B228A7B2EC7A}"/>
                      </a:ext>
                    </a:extLst>
                  </p:cNvPr>
                  <p:cNvSpPr/>
                  <p:nvPr/>
                </p:nvSpPr>
                <p:spPr>
                  <a:xfrm>
                    <a:off x="6397184" y="5314950"/>
                    <a:ext cx="1333500" cy="2514600"/>
                  </a:xfrm>
                  <a:custGeom>
                    <a:avLst/>
                    <a:gdLst>
                      <a:gd name="connsiteX0" fmla="*/ 0 w 1333500"/>
                      <a:gd name="connsiteY0" fmla="*/ 0 h 2514600"/>
                      <a:gd name="connsiteX1" fmla="*/ 381000 w 1333500"/>
                      <a:gd name="connsiteY1" fmla="*/ 247650 h 2514600"/>
                      <a:gd name="connsiteX2" fmla="*/ 990600 w 1333500"/>
                      <a:gd name="connsiteY2" fmla="*/ 1085850 h 2514600"/>
                      <a:gd name="connsiteX3" fmla="*/ 1333500 w 1333500"/>
                      <a:gd name="connsiteY3" fmla="*/ 2514600 h 2514600"/>
                      <a:gd name="connsiteX0" fmla="*/ 0 w 1333500"/>
                      <a:gd name="connsiteY0" fmla="*/ 0 h 2514600"/>
                      <a:gd name="connsiteX1" fmla="*/ 381000 w 1333500"/>
                      <a:gd name="connsiteY1" fmla="*/ 247650 h 2514600"/>
                      <a:gd name="connsiteX2" fmla="*/ 704850 w 1333500"/>
                      <a:gd name="connsiteY2" fmla="*/ 552450 h 2514600"/>
                      <a:gd name="connsiteX3" fmla="*/ 990600 w 1333500"/>
                      <a:gd name="connsiteY3" fmla="*/ 1085850 h 2514600"/>
                      <a:gd name="connsiteX4" fmla="*/ 1333500 w 1333500"/>
                      <a:gd name="connsiteY4" fmla="*/ 2514600 h 2514600"/>
                      <a:gd name="connsiteX0" fmla="*/ 0 w 1333500"/>
                      <a:gd name="connsiteY0" fmla="*/ 0 h 2514600"/>
                      <a:gd name="connsiteX1" fmla="*/ 457200 w 1333500"/>
                      <a:gd name="connsiteY1" fmla="*/ 285750 h 2514600"/>
                      <a:gd name="connsiteX2" fmla="*/ 704850 w 1333500"/>
                      <a:gd name="connsiteY2" fmla="*/ 552450 h 2514600"/>
                      <a:gd name="connsiteX3" fmla="*/ 990600 w 1333500"/>
                      <a:gd name="connsiteY3" fmla="*/ 1085850 h 2514600"/>
                      <a:gd name="connsiteX4" fmla="*/ 1333500 w 1333500"/>
                      <a:gd name="connsiteY4" fmla="*/ 2514600 h 2514600"/>
                      <a:gd name="connsiteX0" fmla="*/ 0 w 1333500"/>
                      <a:gd name="connsiteY0" fmla="*/ 0 h 2514600"/>
                      <a:gd name="connsiteX1" fmla="*/ 466725 w 1333500"/>
                      <a:gd name="connsiteY1" fmla="*/ 266700 h 2514600"/>
                      <a:gd name="connsiteX2" fmla="*/ 704850 w 1333500"/>
                      <a:gd name="connsiteY2" fmla="*/ 552450 h 2514600"/>
                      <a:gd name="connsiteX3" fmla="*/ 990600 w 1333500"/>
                      <a:gd name="connsiteY3" fmla="*/ 1085850 h 2514600"/>
                      <a:gd name="connsiteX4" fmla="*/ 1333500 w 1333500"/>
                      <a:gd name="connsiteY4" fmla="*/ 2514600 h 2514600"/>
                      <a:gd name="connsiteX0" fmla="*/ 0 w 1333500"/>
                      <a:gd name="connsiteY0" fmla="*/ 0 h 2514600"/>
                      <a:gd name="connsiteX1" fmla="*/ 704850 w 1333500"/>
                      <a:gd name="connsiteY1" fmla="*/ 552450 h 2514600"/>
                      <a:gd name="connsiteX2" fmla="*/ 990600 w 1333500"/>
                      <a:gd name="connsiteY2" fmla="*/ 1085850 h 2514600"/>
                      <a:gd name="connsiteX3" fmla="*/ 1333500 w 1333500"/>
                      <a:gd name="connsiteY3" fmla="*/ 2514600 h 2514600"/>
                      <a:gd name="connsiteX0" fmla="*/ 0 w 1333500"/>
                      <a:gd name="connsiteY0" fmla="*/ 0 h 2514600"/>
                      <a:gd name="connsiteX1" fmla="*/ 581025 w 1333500"/>
                      <a:gd name="connsiteY1" fmla="*/ 466725 h 2514600"/>
                      <a:gd name="connsiteX2" fmla="*/ 990600 w 1333500"/>
                      <a:gd name="connsiteY2" fmla="*/ 1085850 h 2514600"/>
                      <a:gd name="connsiteX3" fmla="*/ 1333500 w 1333500"/>
                      <a:gd name="connsiteY3" fmla="*/ 2514600 h 2514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333500" h="2514600">
                        <a:moveTo>
                          <a:pt x="0" y="0"/>
                        </a:moveTo>
                        <a:cubicBezTo>
                          <a:pt x="146844" y="115094"/>
                          <a:pt x="415925" y="285750"/>
                          <a:pt x="581025" y="466725"/>
                        </a:cubicBezTo>
                        <a:cubicBezTo>
                          <a:pt x="682625" y="606425"/>
                          <a:pt x="865188" y="744538"/>
                          <a:pt x="990600" y="1085850"/>
                        </a:cubicBezTo>
                        <a:cubicBezTo>
                          <a:pt x="1116012" y="1427162"/>
                          <a:pt x="1241425" y="1989137"/>
                          <a:pt x="1333500" y="2514600"/>
                        </a:cubicBezTo>
                      </a:path>
                    </a:pathLst>
                  </a:custGeom>
                  <a:noFill/>
                  <a:ln w="127000">
                    <a:solidFill>
                      <a:srgbClr val="FF6DA8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73" name="Group 172">
                <a:extLst>
                  <a:ext uri="{FF2B5EF4-FFF2-40B4-BE49-F238E27FC236}">
                    <a16:creationId xmlns:a16="http://schemas.microsoft.com/office/drawing/2014/main" id="{8B063A8D-6897-47A5-BD02-32E5390BAB19}"/>
                  </a:ext>
                </a:extLst>
              </p:cNvPr>
              <p:cNvGrpSpPr/>
              <p:nvPr/>
            </p:nvGrpSpPr>
            <p:grpSpPr>
              <a:xfrm flipV="1">
                <a:off x="3600450" y="13228341"/>
                <a:ext cx="8260468" cy="8057962"/>
                <a:chOff x="3600450" y="5257988"/>
                <a:chExt cx="8260468" cy="8057962"/>
              </a:xfrm>
            </p:grpSpPr>
            <p:grpSp>
              <p:nvGrpSpPr>
                <p:cNvPr id="174" name="Group 173">
                  <a:extLst>
                    <a:ext uri="{FF2B5EF4-FFF2-40B4-BE49-F238E27FC236}">
                      <a16:creationId xmlns:a16="http://schemas.microsoft.com/office/drawing/2014/main" id="{E97BC989-FA27-48B5-8B5D-5E80ABBDFBF6}"/>
                    </a:ext>
                  </a:extLst>
                </p:cNvPr>
                <p:cNvGrpSpPr/>
                <p:nvPr/>
              </p:nvGrpSpPr>
              <p:grpSpPr>
                <a:xfrm>
                  <a:off x="3600450" y="5314950"/>
                  <a:ext cx="4130234" cy="8001000"/>
                  <a:chOff x="3600450" y="5314950"/>
                  <a:chExt cx="4130234" cy="8001000"/>
                </a:xfrm>
              </p:grpSpPr>
              <p:sp>
                <p:nvSpPr>
                  <p:cNvPr id="178" name="Freeform: Shape 177">
                    <a:extLst>
                      <a:ext uri="{FF2B5EF4-FFF2-40B4-BE49-F238E27FC236}">
                        <a16:creationId xmlns:a16="http://schemas.microsoft.com/office/drawing/2014/main" id="{1D3D6607-1BE1-4B77-82E4-2A829DB4FCCF}"/>
                      </a:ext>
                    </a:extLst>
                  </p:cNvPr>
                  <p:cNvSpPr/>
                  <p:nvPr/>
                </p:nvSpPr>
                <p:spPr>
                  <a:xfrm>
                    <a:off x="3600450" y="5314950"/>
                    <a:ext cx="2838450" cy="8001000"/>
                  </a:xfrm>
                  <a:custGeom>
                    <a:avLst/>
                    <a:gdLst>
                      <a:gd name="connsiteX0" fmla="*/ 2838450 w 2838450"/>
                      <a:gd name="connsiteY0" fmla="*/ 0 h 8001000"/>
                      <a:gd name="connsiteX1" fmla="*/ 1371600 w 2838450"/>
                      <a:gd name="connsiteY1" fmla="*/ 1143000 h 8001000"/>
                      <a:gd name="connsiteX2" fmla="*/ 704850 w 2838450"/>
                      <a:gd name="connsiteY2" fmla="*/ 2095500 h 8001000"/>
                      <a:gd name="connsiteX3" fmla="*/ 209550 w 2838450"/>
                      <a:gd name="connsiteY3" fmla="*/ 3543300 h 8001000"/>
                      <a:gd name="connsiteX4" fmla="*/ 76200 w 2838450"/>
                      <a:gd name="connsiteY4" fmla="*/ 5353050 h 8001000"/>
                      <a:gd name="connsiteX5" fmla="*/ 0 w 2838450"/>
                      <a:gd name="connsiteY5" fmla="*/ 8001000 h 8001000"/>
                      <a:gd name="connsiteX0" fmla="*/ 2838450 w 2838450"/>
                      <a:gd name="connsiteY0" fmla="*/ 0 h 8001000"/>
                      <a:gd name="connsiteX1" fmla="*/ 1543050 w 2838450"/>
                      <a:gd name="connsiteY1" fmla="*/ 971550 h 8001000"/>
                      <a:gd name="connsiteX2" fmla="*/ 704850 w 2838450"/>
                      <a:gd name="connsiteY2" fmla="*/ 2095500 h 8001000"/>
                      <a:gd name="connsiteX3" fmla="*/ 209550 w 2838450"/>
                      <a:gd name="connsiteY3" fmla="*/ 3543300 h 8001000"/>
                      <a:gd name="connsiteX4" fmla="*/ 76200 w 2838450"/>
                      <a:gd name="connsiteY4" fmla="*/ 5353050 h 8001000"/>
                      <a:gd name="connsiteX5" fmla="*/ 0 w 2838450"/>
                      <a:gd name="connsiteY5" fmla="*/ 8001000 h 8001000"/>
                      <a:gd name="connsiteX0" fmla="*/ 2838450 w 2838450"/>
                      <a:gd name="connsiteY0" fmla="*/ 0 h 8001000"/>
                      <a:gd name="connsiteX1" fmla="*/ 2305050 w 2838450"/>
                      <a:gd name="connsiteY1" fmla="*/ 361950 h 8001000"/>
                      <a:gd name="connsiteX2" fmla="*/ 1543050 w 2838450"/>
                      <a:gd name="connsiteY2" fmla="*/ 971550 h 8001000"/>
                      <a:gd name="connsiteX3" fmla="*/ 704850 w 2838450"/>
                      <a:gd name="connsiteY3" fmla="*/ 2095500 h 8001000"/>
                      <a:gd name="connsiteX4" fmla="*/ 209550 w 2838450"/>
                      <a:gd name="connsiteY4" fmla="*/ 3543300 h 8001000"/>
                      <a:gd name="connsiteX5" fmla="*/ 76200 w 2838450"/>
                      <a:gd name="connsiteY5" fmla="*/ 5353050 h 8001000"/>
                      <a:gd name="connsiteX6" fmla="*/ 0 w 2838450"/>
                      <a:gd name="connsiteY6" fmla="*/ 8001000 h 8001000"/>
                      <a:gd name="connsiteX0" fmla="*/ 2838450 w 2838450"/>
                      <a:gd name="connsiteY0" fmla="*/ 0 h 8001000"/>
                      <a:gd name="connsiteX1" fmla="*/ 2286000 w 2838450"/>
                      <a:gd name="connsiteY1" fmla="*/ 323850 h 8001000"/>
                      <a:gd name="connsiteX2" fmla="*/ 1543050 w 2838450"/>
                      <a:gd name="connsiteY2" fmla="*/ 971550 h 8001000"/>
                      <a:gd name="connsiteX3" fmla="*/ 704850 w 2838450"/>
                      <a:gd name="connsiteY3" fmla="*/ 2095500 h 8001000"/>
                      <a:gd name="connsiteX4" fmla="*/ 209550 w 2838450"/>
                      <a:gd name="connsiteY4" fmla="*/ 3543300 h 8001000"/>
                      <a:gd name="connsiteX5" fmla="*/ 76200 w 2838450"/>
                      <a:gd name="connsiteY5" fmla="*/ 5353050 h 8001000"/>
                      <a:gd name="connsiteX6" fmla="*/ 0 w 2838450"/>
                      <a:gd name="connsiteY6" fmla="*/ 8001000 h 8001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838450" h="8001000">
                        <a:moveTo>
                          <a:pt x="2838450" y="0"/>
                        </a:moveTo>
                        <a:cubicBezTo>
                          <a:pt x="2749550" y="60325"/>
                          <a:pt x="2501900" y="161925"/>
                          <a:pt x="2286000" y="323850"/>
                        </a:cubicBezTo>
                        <a:cubicBezTo>
                          <a:pt x="2070100" y="485775"/>
                          <a:pt x="1806575" y="676275"/>
                          <a:pt x="1543050" y="971550"/>
                        </a:cubicBezTo>
                        <a:cubicBezTo>
                          <a:pt x="1279525" y="1266825"/>
                          <a:pt x="927100" y="1666875"/>
                          <a:pt x="704850" y="2095500"/>
                        </a:cubicBezTo>
                        <a:cubicBezTo>
                          <a:pt x="482600" y="2524125"/>
                          <a:pt x="314325" y="3000375"/>
                          <a:pt x="209550" y="3543300"/>
                        </a:cubicBezTo>
                        <a:cubicBezTo>
                          <a:pt x="104775" y="4086225"/>
                          <a:pt x="111125" y="4610100"/>
                          <a:pt x="76200" y="5353050"/>
                        </a:cubicBezTo>
                        <a:cubicBezTo>
                          <a:pt x="41275" y="6096000"/>
                          <a:pt x="20637" y="7048500"/>
                          <a:pt x="0" y="8001000"/>
                        </a:cubicBezTo>
                      </a:path>
                    </a:pathLst>
                  </a:custGeom>
                  <a:noFill/>
                  <a:ln w="127000">
                    <a:solidFill>
                      <a:srgbClr val="FF6DA8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1" name="Freeform: Shape 180">
                    <a:extLst>
                      <a:ext uri="{FF2B5EF4-FFF2-40B4-BE49-F238E27FC236}">
                        <a16:creationId xmlns:a16="http://schemas.microsoft.com/office/drawing/2014/main" id="{162BCA1D-B29F-4655-BB17-22CE9285A505}"/>
                      </a:ext>
                    </a:extLst>
                  </p:cNvPr>
                  <p:cNvSpPr/>
                  <p:nvPr/>
                </p:nvSpPr>
                <p:spPr>
                  <a:xfrm>
                    <a:off x="6397184" y="5314950"/>
                    <a:ext cx="1333500" cy="2514600"/>
                  </a:xfrm>
                  <a:custGeom>
                    <a:avLst/>
                    <a:gdLst>
                      <a:gd name="connsiteX0" fmla="*/ 0 w 1333500"/>
                      <a:gd name="connsiteY0" fmla="*/ 0 h 2514600"/>
                      <a:gd name="connsiteX1" fmla="*/ 381000 w 1333500"/>
                      <a:gd name="connsiteY1" fmla="*/ 247650 h 2514600"/>
                      <a:gd name="connsiteX2" fmla="*/ 990600 w 1333500"/>
                      <a:gd name="connsiteY2" fmla="*/ 1085850 h 2514600"/>
                      <a:gd name="connsiteX3" fmla="*/ 1333500 w 1333500"/>
                      <a:gd name="connsiteY3" fmla="*/ 2514600 h 2514600"/>
                      <a:gd name="connsiteX0" fmla="*/ 0 w 1333500"/>
                      <a:gd name="connsiteY0" fmla="*/ 0 h 2514600"/>
                      <a:gd name="connsiteX1" fmla="*/ 381000 w 1333500"/>
                      <a:gd name="connsiteY1" fmla="*/ 247650 h 2514600"/>
                      <a:gd name="connsiteX2" fmla="*/ 704850 w 1333500"/>
                      <a:gd name="connsiteY2" fmla="*/ 552450 h 2514600"/>
                      <a:gd name="connsiteX3" fmla="*/ 990600 w 1333500"/>
                      <a:gd name="connsiteY3" fmla="*/ 1085850 h 2514600"/>
                      <a:gd name="connsiteX4" fmla="*/ 1333500 w 1333500"/>
                      <a:gd name="connsiteY4" fmla="*/ 2514600 h 2514600"/>
                      <a:gd name="connsiteX0" fmla="*/ 0 w 1333500"/>
                      <a:gd name="connsiteY0" fmla="*/ 0 h 2514600"/>
                      <a:gd name="connsiteX1" fmla="*/ 457200 w 1333500"/>
                      <a:gd name="connsiteY1" fmla="*/ 285750 h 2514600"/>
                      <a:gd name="connsiteX2" fmla="*/ 704850 w 1333500"/>
                      <a:gd name="connsiteY2" fmla="*/ 552450 h 2514600"/>
                      <a:gd name="connsiteX3" fmla="*/ 990600 w 1333500"/>
                      <a:gd name="connsiteY3" fmla="*/ 1085850 h 2514600"/>
                      <a:gd name="connsiteX4" fmla="*/ 1333500 w 1333500"/>
                      <a:gd name="connsiteY4" fmla="*/ 2514600 h 2514600"/>
                      <a:gd name="connsiteX0" fmla="*/ 0 w 1333500"/>
                      <a:gd name="connsiteY0" fmla="*/ 0 h 2514600"/>
                      <a:gd name="connsiteX1" fmla="*/ 466725 w 1333500"/>
                      <a:gd name="connsiteY1" fmla="*/ 266700 h 2514600"/>
                      <a:gd name="connsiteX2" fmla="*/ 704850 w 1333500"/>
                      <a:gd name="connsiteY2" fmla="*/ 552450 h 2514600"/>
                      <a:gd name="connsiteX3" fmla="*/ 990600 w 1333500"/>
                      <a:gd name="connsiteY3" fmla="*/ 1085850 h 2514600"/>
                      <a:gd name="connsiteX4" fmla="*/ 1333500 w 1333500"/>
                      <a:gd name="connsiteY4" fmla="*/ 2514600 h 2514600"/>
                      <a:gd name="connsiteX0" fmla="*/ 0 w 1333500"/>
                      <a:gd name="connsiteY0" fmla="*/ 0 h 2514600"/>
                      <a:gd name="connsiteX1" fmla="*/ 704850 w 1333500"/>
                      <a:gd name="connsiteY1" fmla="*/ 552450 h 2514600"/>
                      <a:gd name="connsiteX2" fmla="*/ 990600 w 1333500"/>
                      <a:gd name="connsiteY2" fmla="*/ 1085850 h 2514600"/>
                      <a:gd name="connsiteX3" fmla="*/ 1333500 w 1333500"/>
                      <a:gd name="connsiteY3" fmla="*/ 2514600 h 2514600"/>
                      <a:gd name="connsiteX0" fmla="*/ 0 w 1333500"/>
                      <a:gd name="connsiteY0" fmla="*/ 0 h 2514600"/>
                      <a:gd name="connsiteX1" fmla="*/ 581025 w 1333500"/>
                      <a:gd name="connsiteY1" fmla="*/ 466725 h 2514600"/>
                      <a:gd name="connsiteX2" fmla="*/ 990600 w 1333500"/>
                      <a:gd name="connsiteY2" fmla="*/ 1085850 h 2514600"/>
                      <a:gd name="connsiteX3" fmla="*/ 1333500 w 1333500"/>
                      <a:gd name="connsiteY3" fmla="*/ 2514600 h 2514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333500" h="2514600">
                        <a:moveTo>
                          <a:pt x="0" y="0"/>
                        </a:moveTo>
                        <a:cubicBezTo>
                          <a:pt x="146844" y="115094"/>
                          <a:pt x="415925" y="285750"/>
                          <a:pt x="581025" y="466725"/>
                        </a:cubicBezTo>
                        <a:cubicBezTo>
                          <a:pt x="682625" y="606425"/>
                          <a:pt x="865188" y="744538"/>
                          <a:pt x="990600" y="1085850"/>
                        </a:cubicBezTo>
                        <a:cubicBezTo>
                          <a:pt x="1116012" y="1427162"/>
                          <a:pt x="1241425" y="1989137"/>
                          <a:pt x="1333500" y="2514600"/>
                        </a:cubicBezTo>
                      </a:path>
                    </a:pathLst>
                  </a:custGeom>
                  <a:noFill/>
                  <a:ln w="127000">
                    <a:solidFill>
                      <a:srgbClr val="FF6DA8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75" name="Group 174">
                  <a:extLst>
                    <a:ext uri="{FF2B5EF4-FFF2-40B4-BE49-F238E27FC236}">
                      <a16:creationId xmlns:a16="http://schemas.microsoft.com/office/drawing/2014/main" id="{7302A23A-545A-44BB-8E7D-FAA21F12FC8A}"/>
                    </a:ext>
                  </a:extLst>
                </p:cNvPr>
                <p:cNvGrpSpPr/>
                <p:nvPr/>
              </p:nvGrpSpPr>
              <p:grpSpPr>
                <a:xfrm flipH="1">
                  <a:off x="7730684" y="5257988"/>
                  <a:ext cx="4130234" cy="8001000"/>
                  <a:chOff x="3600450" y="5314950"/>
                  <a:chExt cx="4130234" cy="8001000"/>
                </a:xfrm>
              </p:grpSpPr>
              <p:sp>
                <p:nvSpPr>
                  <p:cNvPr id="176" name="Freeform: Shape 175">
                    <a:extLst>
                      <a:ext uri="{FF2B5EF4-FFF2-40B4-BE49-F238E27FC236}">
                        <a16:creationId xmlns:a16="http://schemas.microsoft.com/office/drawing/2014/main" id="{2274720E-4523-47E5-878E-9631553B218C}"/>
                      </a:ext>
                    </a:extLst>
                  </p:cNvPr>
                  <p:cNvSpPr/>
                  <p:nvPr/>
                </p:nvSpPr>
                <p:spPr>
                  <a:xfrm>
                    <a:off x="3600450" y="5314950"/>
                    <a:ext cx="2838450" cy="8001000"/>
                  </a:xfrm>
                  <a:custGeom>
                    <a:avLst/>
                    <a:gdLst>
                      <a:gd name="connsiteX0" fmla="*/ 2838450 w 2838450"/>
                      <a:gd name="connsiteY0" fmla="*/ 0 h 8001000"/>
                      <a:gd name="connsiteX1" fmla="*/ 1371600 w 2838450"/>
                      <a:gd name="connsiteY1" fmla="*/ 1143000 h 8001000"/>
                      <a:gd name="connsiteX2" fmla="*/ 704850 w 2838450"/>
                      <a:gd name="connsiteY2" fmla="*/ 2095500 h 8001000"/>
                      <a:gd name="connsiteX3" fmla="*/ 209550 w 2838450"/>
                      <a:gd name="connsiteY3" fmla="*/ 3543300 h 8001000"/>
                      <a:gd name="connsiteX4" fmla="*/ 76200 w 2838450"/>
                      <a:gd name="connsiteY4" fmla="*/ 5353050 h 8001000"/>
                      <a:gd name="connsiteX5" fmla="*/ 0 w 2838450"/>
                      <a:gd name="connsiteY5" fmla="*/ 8001000 h 8001000"/>
                      <a:gd name="connsiteX0" fmla="*/ 2838450 w 2838450"/>
                      <a:gd name="connsiteY0" fmla="*/ 0 h 8001000"/>
                      <a:gd name="connsiteX1" fmla="*/ 1543050 w 2838450"/>
                      <a:gd name="connsiteY1" fmla="*/ 971550 h 8001000"/>
                      <a:gd name="connsiteX2" fmla="*/ 704850 w 2838450"/>
                      <a:gd name="connsiteY2" fmla="*/ 2095500 h 8001000"/>
                      <a:gd name="connsiteX3" fmla="*/ 209550 w 2838450"/>
                      <a:gd name="connsiteY3" fmla="*/ 3543300 h 8001000"/>
                      <a:gd name="connsiteX4" fmla="*/ 76200 w 2838450"/>
                      <a:gd name="connsiteY4" fmla="*/ 5353050 h 8001000"/>
                      <a:gd name="connsiteX5" fmla="*/ 0 w 2838450"/>
                      <a:gd name="connsiteY5" fmla="*/ 8001000 h 8001000"/>
                      <a:gd name="connsiteX0" fmla="*/ 2838450 w 2838450"/>
                      <a:gd name="connsiteY0" fmla="*/ 0 h 8001000"/>
                      <a:gd name="connsiteX1" fmla="*/ 2305050 w 2838450"/>
                      <a:gd name="connsiteY1" fmla="*/ 361950 h 8001000"/>
                      <a:gd name="connsiteX2" fmla="*/ 1543050 w 2838450"/>
                      <a:gd name="connsiteY2" fmla="*/ 971550 h 8001000"/>
                      <a:gd name="connsiteX3" fmla="*/ 704850 w 2838450"/>
                      <a:gd name="connsiteY3" fmla="*/ 2095500 h 8001000"/>
                      <a:gd name="connsiteX4" fmla="*/ 209550 w 2838450"/>
                      <a:gd name="connsiteY4" fmla="*/ 3543300 h 8001000"/>
                      <a:gd name="connsiteX5" fmla="*/ 76200 w 2838450"/>
                      <a:gd name="connsiteY5" fmla="*/ 5353050 h 8001000"/>
                      <a:gd name="connsiteX6" fmla="*/ 0 w 2838450"/>
                      <a:gd name="connsiteY6" fmla="*/ 8001000 h 8001000"/>
                      <a:gd name="connsiteX0" fmla="*/ 2838450 w 2838450"/>
                      <a:gd name="connsiteY0" fmla="*/ 0 h 8001000"/>
                      <a:gd name="connsiteX1" fmla="*/ 2286000 w 2838450"/>
                      <a:gd name="connsiteY1" fmla="*/ 323850 h 8001000"/>
                      <a:gd name="connsiteX2" fmla="*/ 1543050 w 2838450"/>
                      <a:gd name="connsiteY2" fmla="*/ 971550 h 8001000"/>
                      <a:gd name="connsiteX3" fmla="*/ 704850 w 2838450"/>
                      <a:gd name="connsiteY3" fmla="*/ 2095500 h 8001000"/>
                      <a:gd name="connsiteX4" fmla="*/ 209550 w 2838450"/>
                      <a:gd name="connsiteY4" fmla="*/ 3543300 h 8001000"/>
                      <a:gd name="connsiteX5" fmla="*/ 76200 w 2838450"/>
                      <a:gd name="connsiteY5" fmla="*/ 5353050 h 8001000"/>
                      <a:gd name="connsiteX6" fmla="*/ 0 w 2838450"/>
                      <a:gd name="connsiteY6" fmla="*/ 8001000 h 8001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838450" h="8001000">
                        <a:moveTo>
                          <a:pt x="2838450" y="0"/>
                        </a:moveTo>
                        <a:cubicBezTo>
                          <a:pt x="2749550" y="60325"/>
                          <a:pt x="2501900" y="161925"/>
                          <a:pt x="2286000" y="323850"/>
                        </a:cubicBezTo>
                        <a:cubicBezTo>
                          <a:pt x="2070100" y="485775"/>
                          <a:pt x="1806575" y="676275"/>
                          <a:pt x="1543050" y="971550"/>
                        </a:cubicBezTo>
                        <a:cubicBezTo>
                          <a:pt x="1279525" y="1266825"/>
                          <a:pt x="927100" y="1666875"/>
                          <a:pt x="704850" y="2095500"/>
                        </a:cubicBezTo>
                        <a:cubicBezTo>
                          <a:pt x="482600" y="2524125"/>
                          <a:pt x="314325" y="3000375"/>
                          <a:pt x="209550" y="3543300"/>
                        </a:cubicBezTo>
                        <a:cubicBezTo>
                          <a:pt x="104775" y="4086225"/>
                          <a:pt x="111125" y="4610100"/>
                          <a:pt x="76200" y="5353050"/>
                        </a:cubicBezTo>
                        <a:cubicBezTo>
                          <a:pt x="41275" y="6096000"/>
                          <a:pt x="20637" y="7048500"/>
                          <a:pt x="0" y="8001000"/>
                        </a:cubicBezTo>
                      </a:path>
                    </a:pathLst>
                  </a:custGeom>
                  <a:noFill/>
                  <a:ln w="127000">
                    <a:solidFill>
                      <a:srgbClr val="FF6DA8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7" name="Freeform: Shape 176">
                    <a:extLst>
                      <a:ext uri="{FF2B5EF4-FFF2-40B4-BE49-F238E27FC236}">
                        <a16:creationId xmlns:a16="http://schemas.microsoft.com/office/drawing/2014/main" id="{D51552CD-DD23-4B6E-A926-2C1736DB4619}"/>
                      </a:ext>
                    </a:extLst>
                  </p:cNvPr>
                  <p:cNvSpPr/>
                  <p:nvPr/>
                </p:nvSpPr>
                <p:spPr>
                  <a:xfrm>
                    <a:off x="6397184" y="5314950"/>
                    <a:ext cx="1333500" cy="2514600"/>
                  </a:xfrm>
                  <a:custGeom>
                    <a:avLst/>
                    <a:gdLst>
                      <a:gd name="connsiteX0" fmla="*/ 0 w 1333500"/>
                      <a:gd name="connsiteY0" fmla="*/ 0 h 2514600"/>
                      <a:gd name="connsiteX1" fmla="*/ 381000 w 1333500"/>
                      <a:gd name="connsiteY1" fmla="*/ 247650 h 2514600"/>
                      <a:gd name="connsiteX2" fmla="*/ 990600 w 1333500"/>
                      <a:gd name="connsiteY2" fmla="*/ 1085850 h 2514600"/>
                      <a:gd name="connsiteX3" fmla="*/ 1333500 w 1333500"/>
                      <a:gd name="connsiteY3" fmla="*/ 2514600 h 2514600"/>
                      <a:gd name="connsiteX0" fmla="*/ 0 w 1333500"/>
                      <a:gd name="connsiteY0" fmla="*/ 0 h 2514600"/>
                      <a:gd name="connsiteX1" fmla="*/ 381000 w 1333500"/>
                      <a:gd name="connsiteY1" fmla="*/ 247650 h 2514600"/>
                      <a:gd name="connsiteX2" fmla="*/ 704850 w 1333500"/>
                      <a:gd name="connsiteY2" fmla="*/ 552450 h 2514600"/>
                      <a:gd name="connsiteX3" fmla="*/ 990600 w 1333500"/>
                      <a:gd name="connsiteY3" fmla="*/ 1085850 h 2514600"/>
                      <a:gd name="connsiteX4" fmla="*/ 1333500 w 1333500"/>
                      <a:gd name="connsiteY4" fmla="*/ 2514600 h 2514600"/>
                      <a:gd name="connsiteX0" fmla="*/ 0 w 1333500"/>
                      <a:gd name="connsiteY0" fmla="*/ 0 h 2514600"/>
                      <a:gd name="connsiteX1" fmla="*/ 457200 w 1333500"/>
                      <a:gd name="connsiteY1" fmla="*/ 285750 h 2514600"/>
                      <a:gd name="connsiteX2" fmla="*/ 704850 w 1333500"/>
                      <a:gd name="connsiteY2" fmla="*/ 552450 h 2514600"/>
                      <a:gd name="connsiteX3" fmla="*/ 990600 w 1333500"/>
                      <a:gd name="connsiteY3" fmla="*/ 1085850 h 2514600"/>
                      <a:gd name="connsiteX4" fmla="*/ 1333500 w 1333500"/>
                      <a:gd name="connsiteY4" fmla="*/ 2514600 h 2514600"/>
                      <a:gd name="connsiteX0" fmla="*/ 0 w 1333500"/>
                      <a:gd name="connsiteY0" fmla="*/ 0 h 2514600"/>
                      <a:gd name="connsiteX1" fmla="*/ 466725 w 1333500"/>
                      <a:gd name="connsiteY1" fmla="*/ 266700 h 2514600"/>
                      <a:gd name="connsiteX2" fmla="*/ 704850 w 1333500"/>
                      <a:gd name="connsiteY2" fmla="*/ 552450 h 2514600"/>
                      <a:gd name="connsiteX3" fmla="*/ 990600 w 1333500"/>
                      <a:gd name="connsiteY3" fmla="*/ 1085850 h 2514600"/>
                      <a:gd name="connsiteX4" fmla="*/ 1333500 w 1333500"/>
                      <a:gd name="connsiteY4" fmla="*/ 2514600 h 2514600"/>
                      <a:gd name="connsiteX0" fmla="*/ 0 w 1333500"/>
                      <a:gd name="connsiteY0" fmla="*/ 0 h 2514600"/>
                      <a:gd name="connsiteX1" fmla="*/ 704850 w 1333500"/>
                      <a:gd name="connsiteY1" fmla="*/ 552450 h 2514600"/>
                      <a:gd name="connsiteX2" fmla="*/ 990600 w 1333500"/>
                      <a:gd name="connsiteY2" fmla="*/ 1085850 h 2514600"/>
                      <a:gd name="connsiteX3" fmla="*/ 1333500 w 1333500"/>
                      <a:gd name="connsiteY3" fmla="*/ 2514600 h 2514600"/>
                      <a:gd name="connsiteX0" fmla="*/ 0 w 1333500"/>
                      <a:gd name="connsiteY0" fmla="*/ 0 h 2514600"/>
                      <a:gd name="connsiteX1" fmla="*/ 581025 w 1333500"/>
                      <a:gd name="connsiteY1" fmla="*/ 466725 h 2514600"/>
                      <a:gd name="connsiteX2" fmla="*/ 990600 w 1333500"/>
                      <a:gd name="connsiteY2" fmla="*/ 1085850 h 2514600"/>
                      <a:gd name="connsiteX3" fmla="*/ 1333500 w 1333500"/>
                      <a:gd name="connsiteY3" fmla="*/ 2514600 h 2514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333500" h="2514600">
                        <a:moveTo>
                          <a:pt x="0" y="0"/>
                        </a:moveTo>
                        <a:cubicBezTo>
                          <a:pt x="146844" y="115094"/>
                          <a:pt x="415925" y="285750"/>
                          <a:pt x="581025" y="466725"/>
                        </a:cubicBezTo>
                        <a:cubicBezTo>
                          <a:pt x="682625" y="606425"/>
                          <a:pt x="865188" y="744538"/>
                          <a:pt x="990600" y="1085850"/>
                        </a:cubicBezTo>
                        <a:cubicBezTo>
                          <a:pt x="1116012" y="1427162"/>
                          <a:pt x="1241425" y="1989137"/>
                          <a:pt x="1333500" y="2514600"/>
                        </a:cubicBezTo>
                      </a:path>
                    </a:pathLst>
                  </a:custGeom>
                  <a:noFill/>
                  <a:ln w="127000">
                    <a:solidFill>
                      <a:srgbClr val="FF6DA8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33CFA7B9-8A6F-44E4-B407-273339B3FB54}"/>
              </a:ext>
            </a:extLst>
          </p:cNvPr>
          <p:cNvGrpSpPr/>
          <p:nvPr/>
        </p:nvGrpSpPr>
        <p:grpSpPr>
          <a:xfrm>
            <a:off x="31392476" y="18311676"/>
            <a:ext cx="7552112" cy="14054991"/>
            <a:chOff x="42705522" y="162824"/>
            <a:chExt cx="8260468" cy="16028315"/>
          </a:xfrm>
        </p:grpSpPr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id="{74BBFB88-9FDC-4DB0-AAB6-633218AED469}"/>
                </a:ext>
              </a:extLst>
            </p:cNvPr>
            <p:cNvSpPr txBox="1"/>
            <p:nvPr/>
          </p:nvSpPr>
          <p:spPr>
            <a:xfrm>
              <a:off x="44904971" y="7735906"/>
              <a:ext cx="4223769" cy="1790041"/>
            </a:xfrm>
            <a:prstGeom prst="rect">
              <a:avLst/>
            </a:prstGeom>
            <a:noFill/>
            <a:ln w="1270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9600" dirty="0"/>
                <a:t>BEANIE</a:t>
              </a:r>
            </a:p>
          </p:txBody>
        </p:sp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B0A31E56-82D0-44AA-A4D9-81D2CC319064}"/>
                </a:ext>
              </a:extLst>
            </p:cNvPr>
            <p:cNvGrpSpPr/>
            <p:nvPr/>
          </p:nvGrpSpPr>
          <p:grpSpPr>
            <a:xfrm>
              <a:off x="42705522" y="162824"/>
              <a:ext cx="8260468" cy="16028315"/>
              <a:chOff x="3600450" y="5257988"/>
              <a:chExt cx="8260468" cy="16028315"/>
            </a:xfrm>
          </p:grpSpPr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4079B2EB-CB11-4CC7-9D6D-BE1C26D59195}"/>
                  </a:ext>
                </a:extLst>
              </p:cNvPr>
              <p:cNvGrpSpPr/>
              <p:nvPr/>
            </p:nvGrpSpPr>
            <p:grpSpPr>
              <a:xfrm>
                <a:off x="3600450" y="5257988"/>
                <a:ext cx="8260468" cy="8057962"/>
                <a:chOff x="3600450" y="5257988"/>
                <a:chExt cx="8260468" cy="8057962"/>
              </a:xfrm>
            </p:grpSpPr>
            <p:grpSp>
              <p:nvGrpSpPr>
                <p:cNvPr id="164" name="Group 163">
                  <a:extLst>
                    <a:ext uri="{FF2B5EF4-FFF2-40B4-BE49-F238E27FC236}">
                      <a16:creationId xmlns:a16="http://schemas.microsoft.com/office/drawing/2014/main" id="{4DEDA536-1712-4F7E-9E3B-369E72694B8E}"/>
                    </a:ext>
                  </a:extLst>
                </p:cNvPr>
                <p:cNvGrpSpPr/>
                <p:nvPr/>
              </p:nvGrpSpPr>
              <p:grpSpPr>
                <a:xfrm>
                  <a:off x="3600450" y="5314950"/>
                  <a:ext cx="4130234" cy="8001000"/>
                  <a:chOff x="3600450" y="5314950"/>
                  <a:chExt cx="4130234" cy="8001000"/>
                </a:xfrm>
              </p:grpSpPr>
              <p:sp>
                <p:nvSpPr>
                  <p:cNvPr id="168" name="Freeform: Shape 167">
                    <a:extLst>
                      <a:ext uri="{FF2B5EF4-FFF2-40B4-BE49-F238E27FC236}">
                        <a16:creationId xmlns:a16="http://schemas.microsoft.com/office/drawing/2014/main" id="{7CB2082A-A8D9-4696-80FC-DC3FC86A76A0}"/>
                      </a:ext>
                    </a:extLst>
                  </p:cNvPr>
                  <p:cNvSpPr/>
                  <p:nvPr/>
                </p:nvSpPr>
                <p:spPr>
                  <a:xfrm>
                    <a:off x="3600450" y="5314950"/>
                    <a:ext cx="2838450" cy="8001000"/>
                  </a:xfrm>
                  <a:custGeom>
                    <a:avLst/>
                    <a:gdLst>
                      <a:gd name="connsiteX0" fmla="*/ 2838450 w 2838450"/>
                      <a:gd name="connsiteY0" fmla="*/ 0 h 8001000"/>
                      <a:gd name="connsiteX1" fmla="*/ 1371600 w 2838450"/>
                      <a:gd name="connsiteY1" fmla="*/ 1143000 h 8001000"/>
                      <a:gd name="connsiteX2" fmla="*/ 704850 w 2838450"/>
                      <a:gd name="connsiteY2" fmla="*/ 2095500 h 8001000"/>
                      <a:gd name="connsiteX3" fmla="*/ 209550 w 2838450"/>
                      <a:gd name="connsiteY3" fmla="*/ 3543300 h 8001000"/>
                      <a:gd name="connsiteX4" fmla="*/ 76200 w 2838450"/>
                      <a:gd name="connsiteY4" fmla="*/ 5353050 h 8001000"/>
                      <a:gd name="connsiteX5" fmla="*/ 0 w 2838450"/>
                      <a:gd name="connsiteY5" fmla="*/ 8001000 h 8001000"/>
                      <a:gd name="connsiteX0" fmla="*/ 2838450 w 2838450"/>
                      <a:gd name="connsiteY0" fmla="*/ 0 h 8001000"/>
                      <a:gd name="connsiteX1" fmla="*/ 1543050 w 2838450"/>
                      <a:gd name="connsiteY1" fmla="*/ 971550 h 8001000"/>
                      <a:gd name="connsiteX2" fmla="*/ 704850 w 2838450"/>
                      <a:gd name="connsiteY2" fmla="*/ 2095500 h 8001000"/>
                      <a:gd name="connsiteX3" fmla="*/ 209550 w 2838450"/>
                      <a:gd name="connsiteY3" fmla="*/ 3543300 h 8001000"/>
                      <a:gd name="connsiteX4" fmla="*/ 76200 w 2838450"/>
                      <a:gd name="connsiteY4" fmla="*/ 5353050 h 8001000"/>
                      <a:gd name="connsiteX5" fmla="*/ 0 w 2838450"/>
                      <a:gd name="connsiteY5" fmla="*/ 8001000 h 8001000"/>
                      <a:gd name="connsiteX0" fmla="*/ 2838450 w 2838450"/>
                      <a:gd name="connsiteY0" fmla="*/ 0 h 8001000"/>
                      <a:gd name="connsiteX1" fmla="*/ 2305050 w 2838450"/>
                      <a:gd name="connsiteY1" fmla="*/ 361950 h 8001000"/>
                      <a:gd name="connsiteX2" fmla="*/ 1543050 w 2838450"/>
                      <a:gd name="connsiteY2" fmla="*/ 971550 h 8001000"/>
                      <a:gd name="connsiteX3" fmla="*/ 704850 w 2838450"/>
                      <a:gd name="connsiteY3" fmla="*/ 2095500 h 8001000"/>
                      <a:gd name="connsiteX4" fmla="*/ 209550 w 2838450"/>
                      <a:gd name="connsiteY4" fmla="*/ 3543300 h 8001000"/>
                      <a:gd name="connsiteX5" fmla="*/ 76200 w 2838450"/>
                      <a:gd name="connsiteY5" fmla="*/ 5353050 h 8001000"/>
                      <a:gd name="connsiteX6" fmla="*/ 0 w 2838450"/>
                      <a:gd name="connsiteY6" fmla="*/ 8001000 h 8001000"/>
                      <a:gd name="connsiteX0" fmla="*/ 2838450 w 2838450"/>
                      <a:gd name="connsiteY0" fmla="*/ 0 h 8001000"/>
                      <a:gd name="connsiteX1" fmla="*/ 2286000 w 2838450"/>
                      <a:gd name="connsiteY1" fmla="*/ 323850 h 8001000"/>
                      <a:gd name="connsiteX2" fmla="*/ 1543050 w 2838450"/>
                      <a:gd name="connsiteY2" fmla="*/ 971550 h 8001000"/>
                      <a:gd name="connsiteX3" fmla="*/ 704850 w 2838450"/>
                      <a:gd name="connsiteY3" fmla="*/ 2095500 h 8001000"/>
                      <a:gd name="connsiteX4" fmla="*/ 209550 w 2838450"/>
                      <a:gd name="connsiteY4" fmla="*/ 3543300 h 8001000"/>
                      <a:gd name="connsiteX5" fmla="*/ 76200 w 2838450"/>
                      <a:gd name="connsiteY5" fmla="*/ 5353050 h 8001000"/>
                      <a:gd name="connsiteX6" fmla="*/ 0 w 2838450"/>
                      <a:gd name="connsiteY6" fmla="*/ 8001000 h 8001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838450" h="8001000">
                        <a:moveTo>
                          <a:pt x="2838450" y="0"/>
                        </a:moveTo>
                        <a:cubicBezTo>
                          <a:pt x="2749550" y="60325"/>
                          <a:pt x="2501900" y="161925"/>
                          <a:pt x="2286000" y="323850"/>
                        </a:cubicBezTo>
                        <a:cubicBezTo>
                          <a:pt x="2070100" y="485775"/>
                          <a:pt x="1806575" y="676275"/>
                          <a:pt x="1543050" y="971550"/>
                        </a:cubicBezTo>
                        <a:cubicBezTo>
                          <a:pt x="1279525" y="1266825"/>
                          <a:pt x="927100" y="1666875"/>
                          <a:pt x="704850" y="2095500"/>
                        </a:cubicBezTo>
                        <a:cubicBezTo>
                          <a:pt x="482600" y="2524125"/>
                          <a:pt x="314325" y="3000375"/>
                          <a:pt x="209550" y="3543300"/>
                        </a:cubicBezTo>
                        <a:cubicBezTo>
                          <a:pt x="104775" y="4086225"/>
                          <a:pt x="111125" y="4610100"/>
                          <a:pt x="76200" y="5353050"/>
                        </a:cubicBezTo>
                        <a:cubicBezTo>
                          <a:pt x="41275" y="6096000"/>
                          <a:pt x="20637" y="7048500"/>
                          <a:pt x="0" y="8001000"/>
                        </a:cubicBezTo>
                      </a:path>
                    </a:pathLst>
                  </a:custGeom>
                  <a:noFill/>
                  <a:ln w="127000">
                    <a:solidFill>
                      <a:srgbClr val="FF6DA8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9" name="Freeform: Shape 168">
                    <a:extLst>
                      <a:ext uri="{FF2B5EF4-FFF2-40B4-BE49-F238E27FC236}">
                        <a16:creationId xmlns:a16="http://schemas.microsoft.com/office/drawing/2014/main" id="{3F381AE3-2820-454A-9C02-FB70D62CD9FA}"/>
                      </a:ext>
                    </a:extLst>
                  </p:cNvPr>
                  <p:cNvSpPr/>
                  <p:nvPr/>
                </p:nvSpPr>
                <p:spPr>
                  <a:xfrm>
                    <a:off x="6397184" y="5314950"/>
                    <a:ext cx="1333500" cy="2514600"/>
                  </a:xfrm>
                  <a:custGeom>
                    <a:avLst/>
                    <a:gdLst>
                      <a:gd name="connsiteX0" fmla="*/ 0 w 1333500"/>
                      <a:gd name="connsiteY0" fmla="*/ 0 h 2514600"/>
                      <a:gd name="connsiteX1" fmla="*/ 381000 w 1333500"/>
                      <a:gd name="connsiteY1" fmla="*/ 247650 h 2514600"/>
                      <a:gd name="connsiteX2" fmla="*/ 990600 w 1333500"/>
                      <a:gd name="connsiteY2" fmla="*/ 1085850 h 2514600"/>
                      <a:gd name="connsiteX3" fmla="*/ 1333500 w 1333500"/>
                      <a:gd name="connsiteY3" fmla="*/ 2514600 h 2514600"/>
                      <a:gd name="connsiteX0" fmla="*/ 0 w 1333500"/>
                      <a:gd name="connsiteY0" fmla="*/ 0 h 2514600"/>
                      <a:gd name="connsiteX1" fmla="*/ 381000 w 1333500"/>
                      <a:gd name="connsiteY1" fmla="*/ 247650 h 2514600"/>
                      <a:gd name="connsiteX2" fmla="*/ 704850 w 1333500"/>
                      <a:gd name="connsiteY2" fmla="*/ 552450 h 2514600"/>
                      <a:gd name="connsiteX3" fmla="*/ 990600 w 1333500"/>
                      <a:gd name="connsiteY3" fmla="*/ 1085850 h 2514600"/>
                      <a:gd name="connsiteX4" fmla="*/ 1333500 w 1333500"/>
                      <a:gd name="connsiteY4" fmla="*/ 2514600 h 2514600"/>
                      <a:gd name="connsiteX0" fmla="*/ 0 w 1333500"/>
                      <a:gd name="connsiteY0" fmla="*/ 0 h 2514600"/>
                      <a:gd name="connsiteX1" fmla="*/ 457200 w 1333500"/>
                      <a:gd name="connsiteY1" fmla="*/ 285750 h 2514600"/>
                      <a:gd name="connsiteX2" fmla="*/ 704850 w 1333500"/>
                      <a:gd name="connsiteY2" fmla="*/ 552450 h 2514600"/>
                      <a:gd name="connsiteX3" fmla="*/ 990600 w 1333500"/>
                      <a:gd name="connsiteY3" fmla="*/ 1085850 h 2514600"/>
                      <a:gd name="connsiteX4" fmla="*/ 1333500 w 1333500"/>
                      <a:gd name="connsiteY4" fmla="*/ 2514600 h 2514600"/>
                      <a:gd name="connsiteX0" fmla="*/ 0 w 1333500"/>
                      <a:gd name="connsiteY0" fmla="*/ 0 h 2514600"/>
                      <a:gd name="connsiteX1" fmla="*/ 466725 w 1333500"/>
                      <a:gd name="connsiteY1" fmla="*/ 266700 h 2514600"/>
                      <a:gd name="connsiteX2" fmla="*/ 704850 w 1333500"/>
                      <a:gd name="connsiteY2" fmla="*/ 552450 h 2514600"/>
                      <a:gd name="connsiteX3" fmla="*/ 990600 w 1333500"/>
                      <a:gd name="connsiteY3" fmla="*/ 1085850 h 2514600"/>
                      <a:gd name="connsiteX4" fmla="*/ 1333500 w 1333500"/>
                      <a:gd name="connsiteY4" fmla="*/ 2514600 h 2514600"/>
                      <a:gd name="connsiteX0" fmla="*/ 0 w 1333500"/>
                      <a:gd name="connsiteY0" fmla="*/ 0 h 2514600"/>
                      <a:gd name="connsiteX1" fmla="*/ 704850 w 1333500"/>
                      <a:gd name="connsiteY1" fmla="*/ 552450 h 2514600"/>
                      <a:gd name="connsiteX2" fmla="*/ 990600 w 1333500"/>
                      <a:gd name="connsiteY2" fmla="*/ 1085850 h 2514600"/>
                      <a:gd name="connsiteX3" fmla="*/ 1333500 w 1333500"/>
                      <a:gd name="connsiteY3" fmla="*/ 2514600 h 2514600"/>
                      <a:gd name="connsiteX0" fmla="*/ 0 w 1333500"/>
                      <a:gd name="connsiteY0" fmla="*/ 0 h 2514600"/>
                      <a:gd name="connsiteX1" fmla="*/ 581025 w 1333500"/>
                      <a:gd name="connsiteY1" fmla="*/ 466725 h 2514600"/>
                      <a:gd name="connsiteX2" fmla="*/ 990600 w 1333500"/>
                      <a:gd name="connsiteY2" fmla="*/ 1085850 h 2514600"/>
                      <a:gd name="connsiteX3" fmla="*/ 1333500 w 1333500"/>
                      <a:gd name="connsiteY3" fmla="*/ 2514600 h 2514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333500" h="2514600">
                        <a:moveTo>
                          <a:pt x="0" y="0"/>
                        </a:moveTo>
                        <a:cubicBezTo>
                          <a:pt x="146844" y="115094"/>
                          <a:pt x="415925" y="285750"/>
                          <a:pt x="581025" y="466725"/>
                        </a:cubicBezTo>
                        <a:cubicBezTo>
                          <a:pt x="682625" y="606425"/>
                          <a:pt x="865188" y="744538"/>
                          <a:pt x="990600" y="1085850"/>
                        </a:cubicBezTo>
                        <a:cubicBezTo>
                          <a:pt x="1116012" y="1427162"/>
                          <a:pt x="1241425" y="1989137"/>
                          <a:pt x="1333500" y="2514600"/>
                        </a:cubicBezTo>
                      </a:path>
                    </a:pathLst>
                  </a:custGeom>
                  <a:noFill/>
                  <a:ln w="127000">
                    <a:solidFill>
                      <a:srgbClr val="FF6DA8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65" name="Group 164">
                  <a:extLst>
                    <a:ext uri="{FF2B5EF4-FFF2-40B4-BE49-F238E27FC236}">
                      <a16:creationId xmlns:a16="http://schemas.microsoft.com/office/drawing/2014/main" id="{47767BA2-0B0D-47D7-B49D-490F98E5547B}"/>
                    </a:ext>
                  </a:extLst>
                </p:cNvPr>
                <p:cNvGrpSpPr/>
                <p:nvPr/>
              </p:nvGrpSpPr>
              <p:grpSpPr>
                <a:xfrm flipH="1">
                  <a:off x="7730684" y="5257988"/>
                  <a:ext cx="4130234" cy="8001000"/>
                  <a:chOff x="3600450" y="5314950"/>
                  <a:chExt cx="4130234" cy="8001000"/>
                </a:xfrm>
              </p:grpSpPr>
              <p:sp>
                <p:nvSpPr>
                  <p:cNvPr id="166" name="Freeform: Shape 165">
                    <a:extLst>
                      <a:ext uri="{FF2B5EF4-FFF2-40B4-BE49-F238E27FC236}">
                        <a16:creationId xmlns:a16="http://schemas.microsoft.com/office/drawing/2014/main" id="{91CBE783-60B7-4E2A-AD86-72E278CC2E01}"/>
                      </a:ext>
                    </a:extLst>
                  </p:cNvPr>
                  <p:cNvSpPr/>
                  <p:nvPr/>
                </p:nvSpPr>
                <p:spPr>
                  <a:xfrm>
                    <a:off x="3600450" y="5314950"/>
                    <a:ext cx="2838450" cy="8001000"/>
                  </a:xfrm>
                  <a:custGeom>
                    <a:avLst/>
                    <a:gdLst>
                      <a:gd name="connsiteX0" fmla="*/ 2838450 w 2838450"/>
                      <a:gd name="connsiteY0" fmla="*/ 0 h 8001000"/>
                      <a:gd name="connsiteX1" fmla="*/ 1371600 w 2838450"/>
                      <a:gd name="connsiteY1" fmla="*/ 1143000 h 8001000"/>
                      <a:gd name="connsiteX2" fmla="*/ 704850 w 2838450"/>
                      <a:gd name="connsiteY2" fmla="*/ 2095500 h 8001000"/>
                      <a:gd name="connsiteX3" fmla="*/ 209550 w 2838450"/>
                      <a:gd name="connsiteY3" fmla="*/ 3543300 h 8001000"/>
                      <a:gd name="connsiteX4" fmla="*/ 76200 w 2838450"/>
                      <a:gd name="connsiteY4" fmla="*/ 5353050 h 8001000"/>
                      <a:gd name="connsiteX5" fmla="*/ 0 w 2838450"/>
                      <a:gd name="connsiteY5" fmla="*/ 8001000 h 8001000"/>
                      <a:gd name="connsiteX0" fmla="*/ 2838450 w 2838450"/>
                      <a:gd name="connsiteY0" fmla="*/ 0 h 8001000"/>
                      <a:gd name="connsiteX1" fmla="*/ 1543050 w 2838450"/>
                      <a:gd name="connsiteY1" fmla="*/ 971550 h 8001000"/>
                      <a:gd name="connsiteX2" fmla="*/ 704850 w 2838450"/>
                      <a:gd name="connsiteY2" fmla="*/ 2095500 h 8001000"/>
                      <a:gd name="connsiteX3" fmla="*/ 209550 w 2838450"/>
                      <a:gd name="connsiteY3" fmla="*/ 3543300 h 8001000"/>
                      <a:gd name="connsiteX4" fmla="*/ 76200 w 2838450"/>
                      <a:gd name="connsiteY4" fmla="*/ 5353050 h 8001000"/>
                      <a:gd name="connsiteX5" fmla="*/ 0 w 2838450"/>
                      <a:gd name="connsiteY5" fmla="*/ 8001000 h 8001000"/>
                      <a:gd name="connsiteX0" fmla="*/ 2838450 w 2838450"/>
                      <a:gd name="connsiteY0" fmla="*/ 0 h 8001000"/>
                      <a:gd name="connsiteX1" fmla="*/ 2305050 w 2838450"/>
                      <a:gd name="connsiteY1" fmla="*/ 361950 h 8001000"/>
                      <a:gd name="connsiteX2" fmla="*/ 1543050 w 2838450"/>
                      <a:gd name="connsiteY2" fmla="*/ 971550 h 8001000"/>
                      <a:gd name="connsiteX3" fmla="*/ 704850 w 2838450"/>
                      <a:gd name="connsiteY3" fmla="*/ 2095500 h 8001000"/>
                      <a:gd name="connsiteX4" fmla="*/ 209550 w 2838450"/>
                      <a:gd name="connsiteY4" fmla="*/ 3543300 h 8001000"/>
                      <a:gd name="connsiteX5" fmla="*/ 76200 w 2838450"/>
                      <a:gd name="connsiteY5" fmla="*/ 5353050 h 8001000"/>
                      <a:gd name="connsiteX6" fmla="*/ 0 w 2838450"/>
                      <a:gd name="connsiteY6" fmla="*/ 8001000 h 8001000"/>
                      <a:gd name="connsiteX0" fmla="*/ 2838450 w 2838450"/>
                      <a:gd name="connsiteY0" fmla="*/ 0 h 8001000"/>
                      <a:gd name="connsiteX1" fmla="*/ 2286000 w 2838450"/>
                      <a:gd name="connsiteY1" fmla="*/ 323850 h 8001000"/>
                      <a:gd name="connsiteX2" fmla="*/ 1543050 w 2838450"/>
                      <a:gd name="connsiteY2" fmla="*/ 971550 h 8001000"/>
                      <a:gd name="connsiteX3" fmla="*/ 704850 w 2838450"/>
                      <a:gd name="connsiteY3" fmla="*/ 2095500 h 8001000"/>
                      <a:gd name="connsiteX4" fmla="*/ 209550 w 2838450"/>
                      <a:gd name="connsiteY4" fmla="*/ 3543300 h 8001000"/>
                      <a:gd name="connsiteX5" fmla="*/ 76200 w 2838450"/>
                      <a:gd name="connsiteY5" fmla="*/ 5353050 h 8001000"/>
                      <a:gd name="connsiteX6" fmla="*/ 0 w 2838450"/>
                      <a:gd name="connsiteY6" fmla="*/ 8001000 h 8001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838450" h="8001000">
                        <a:moveTo>
                          <a:pt x="2838450" y="0"/>
                        </a:moveTo>
                        <a:cubicBezTo>
                          <a:pt x="2749550" y="60325"/>
                          <a:pt x="2501900" y="161925"/>
                          <a:pt x="2286000" y="323850"/>
                        </a:cubicBezTo>
                        <a:cubicBezTo>
                          <a:pt x="2070100" y="485775"/>
                          <a:pt x="1806575" y="676275"/>
                          <a:pt x="1543050" y="971550"/>
                        </a:cubicBezTo>
                        <a:cubicBezTo>
                          <a:pt x="1279525" y="1266825"/>
                          <a:pt x="927100" y="1666875"/>
                          <a:pt x="704850" y="2095500"/>
                        </a:cubicBezTo>
                        <a:cubicBezTo>
                          <a:pt x="482600" y="2524125"/>
                          <a:pt x="314325" y="3000375"/>
                          <a:pt x="209550" y="3543300"/>
                        </a:cubicBezTo>
                        <a:cubicBezTo>
                          <a:pt x="104775" y="4086225"/>
                          <a:pt x="111125" y="4610100"/>
                          <a:pt x="76200" y="5353050"/>
                        </a:cubicBezTo>
                        <a:cubicBezTo>
                          <a:pt x="41275" y="6096000"/>
                          <a:pt x="20637" y="7048500"/>
                          <a:pt x="0" y="8001000"/>
                        </a:cubicBezTo>
                      </a:path>
                    </a:pathLst>
                  </a:custGeom>
                  <a:noFill/>
                  <a:ln w="127000">
                    <a:solidFill>
                      <a:srgbClr val="FF6DA8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7" name="Freeform: Shape 166">
                    <a:extLst>
                      <a:ext uri="{FF2B5EF4-FFF2-40B4-BE49-F238E27FC236}">
                        <a16:creationId xmlns:a16="http://schemas.microsoft.com/office/drawing/2014/main" id="{B074B5E1-48A9-4F0A-AB88-BA1597EB0938}"/>
                      </a:ext>
                    </a:extLst>
                  </p:cNvPr>
                  <p:cNvSpPr/>
                  <p:nvPr/>
                </p:nvSpPr>
                <p:spPr>
                  <a:xfrm>
                    <a:off x="6397184" y="5314950"/>
                    <a:ext cx="1333500" cy="2514600"/>
                  </a:xfrm>
                  <a:custGeom>
                    <a:avLst/>
                    <a:gdLst>
                      <a:gd name="connsiteX0" fmla="*/ 0 w 1333500"/>
                      <a:gd name="connsiteY0" fmla="*/ 0 h 2514600"/>
                      <a:gd name="connsiteX1" fmla="*/ 381000 w 1333500"/>
                      <a:gd name="connsiteY1" fmla="*/ 247650 h 2514600"/>
                      <a:gd name="connsiteX2" fmla="*/ 990600 w 1333500"/>
                      <a:gd name="connsiteY2" fmla="*/ 1085850 h 2514600"/>
                      <a:gd name="connsiteX3" fmla="*/ 1333500 w 1333500"/>
                      <a:gd name="connsiteY3" fmla="*/ 2514600 h 2514600"/>
                      <a:gd name="connsiteX0" fmla="*/ 0 w 1333500"/>
                      <a:gd name="connsiteY0" fmla="*/ 0 h 2514600"/>
                      <a:gd name="connsiteX1" fmla="*/ 381000 w 1333500"/>
                      <a:gd name="connsiteY1" fmla="*/ 247650 h 2514600"/>
                      <a:gd name="connsiteX2" fmla="*/ 704850 w 1333500"/>
                      <a:gd name="connsiteY2" fmla="*/ 552450 h 2514600"/>
                      <a:gd name="connsiteX3" fmla="*/ 990600 w 1333500"/>
                      <a:gd name="connsiteY3" fmla="*/ 1085850 h 2514600"/>
                      <a:gd name="connsiteX4" fmla="*/ 1333500 w 1333500"/>
                      <a:gd name="connsiteY4" fmla="*/ 2514600 h 2514600"/>
                      <a:gd name="connsiteX0" fmla="*/ 0 w 1333500"/>
                      <a:gd name="connsiteY0" fmla="*/ 0 h 2514600"/>
                      <a:gd name="connsiteX1" fmla="*/ 457200 w 1333500"/>
                      <a:gd name="connsiteY1" fmla="*/ 285750 h 2514600"/>
                      <a:gd name="connsiteX2" fmla="*/ 704850 w 1333500"/>
                      <a:gd name="connsiteY2" fmla="*/ 552450 h 2514600"/>
                      <a:gd name="connsiteX3" fmla="*/ 990600 w 1333500"/>
                      <a:gd name="connsiteY3" fmla="*/ 1085850 h 2514600"/>
                      <a:gd name="connsiteX4" fmla="*/ 1333500 w 1333500"/>
                      <a:gd name="connsiteY4" fmla="*/ 2514600 h 2514600"/>
                      <a:gd name="connsiteX0" fmla="*/ 0 w 1333500"/>
                      <a:gd name="connsiteY0" fmla="*/ 0 h 2514600"/>
                      <a:gd name="connsiteX1" fmla="*/ 466725 w 1333500"/>
                      <a:gd name="connsiteY1" fmla="*/ 266700 h 2514600"/>
                      <a:gd name="connsiteX2" fmla="*/ 704850 w 1333500"/>
                      <a:gd name="connsiteY2" fmla="*/ 552450 h 2514600"/>
                      <a:gd name="connsiteX3" fmla="*/ 990600 w 1333500"/>
                      <a:gd name="connsiteY3" fmla="*/ 1085850 h 2514600"/>
                      <a:gd name="connsiteX4" fmla="*/ 1333500 w 1333500"/>
                      <a:gd name="connsiteY4" fmla="*/ 2514600 h 2514600"/>
                      <a:gd name="connsiteX0" fmla="*/ 0 w 1333500"/>
                      <a:gd name="connsiteY0" fmla="*/ 0 h 2514600"/>
                      <a:gd name="connsiteX1" fmla="*/ 704850 w 1333500"/>
                      <a:gd name="connsiteY1" fmla="*/ 552450 h 2514600"/>
                      <a:gd name="connsiteX2" fmla="*/ 990600 w 1333500"/>
                      <a:gd name="connsiteY2" fmla="*/ 1085850 h 2514600"/>
                      <a:gd name="connsiteX3" fmla="*/ 1333500 w 1333500"/>
                      <a:gd name="connsiteY3" fmla="*/ 2514600 h 2514600"/>
                      <a:gd name="connsiteX0" fmla="*/ 0 w 1333500"/>
                      <a:gd name="connsiteY0" fmla="*/ 0 h 2514600"/>
                      <a:gd name="connsiteX1" fmla="*/ 581025 w 1333500"/>
                      <a:gd name="connsiteY1" fmla="*/ 466725 h 2514600"/>
                      <a:gd name="connsiteX2" fmla="*/ 990600 w 1333500"/>
                      <a:gd name="connsiteY2" fmla="*/ 1085850 h 2514600"/>
                      <a:gd name="connsiteX3" fmla="*/ 1333500 w 1333500"/>
                      <a:gd name="connsiteY3" fmla="*/ 2514600 h 2514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333500" h="2514600">
                        <a:moveTo>
                          <a:pt x="0" y="0"/>
                        </a:moveTo>
                        <a:cubicBezTo>
                          <a:pt x="146844" y="115094"/>
                          <a:pt x="415925" y="285750"/>
                          <a:pt x="581025" y="466725"/>
                        </a:cubicBezTo>
                        <a:cubicBezTo>
                          <a:pt x="682625" y="606425"/>
                          <a:pt x="865188" y="744538"/>
                          <a:pt x="990600" y="1085850"/>
                        </a:cubicBezTo>
                        <a:cubicBezTo>
                          <a:pt x="1116012" y="1427162"/>
                          <a:pt x="1241425" y="1989137"/>
                          <a:pt x="1333500" y="2514600"/>
                        </a:cubicBezTo>
                      </a:path>
                    </a:pathLst>
                  </a:custGeom>
                  <a:noFill/>
                  <a:ln w="127000">
                    <a:solidFill>
                      <a:srgbClr val="FF6DA8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142" name="Group 141">
                <a:extLst>
                  <a:ext uri="{FF2B5EF4-FFF2-40B4-BE49-F238E27FC236}">
                    <a16:creationId xmlns:a16="http://schemas.microsoft.com/office/drawing/2014/main" id="{285535E5-3A47-4E87-87C9-8A78C9230B07}"/>
                  </a:ext>
                </a:extLst>
              </p:cNvPr>
              <p:cNvGrpSpPr/>
              <p:nvPr/>
            </p:nvGrpSpPr>
            <p:grpSpPr>
              <a:xfrm flipV="1">
                <a:off x="3600450" y="13228341"/>
                <a:ext cx="8260468" cy="8057962"/>
                <a:chOff x="3600450" y="5257988"/>
                <a:chExt cx="8260468" cy="8057962"/>
              </a:xfrm>
            </p:grpSpPr>
            <p:grpSp>
              <p:nvGrpSpPr>
                <p:cNvPr id="143" name="Group 142">
                  <a:extLst>
                    <a:ext uri="{FF2B5EF4-FFF2-40B4-BE49-F238E27FC236}">
                      <a16:creationId xmlns:a16="http://schemas.microsoft.com/office/drawing/2014/main" id="{6E251630-4487-4B63-B178-2835E57DCA7F}"/>
                    </a:ext>
                  </a:extLst>
                </p:cNvPr>
                <p:cNvGrpSpPr/>
                <p:nvPr/>
              </p:nvGrpSpPr>
              <p:grpSpPr>
                <a:xfrm>
                  <a:off x="3600450" y="5314950"/>
                  <a:ext cx="4130234" cy="8001000"/>
                  <a:chOff x="3600450" y="5314950"/>
                  <a:chExt cx="4130234" cy="8001000"/>
                </a:xfrm>
              </p:grpSpPr>
              <p:sp>
                <p:nvSpPr>
                  <p:cNvPr id="162" name="Freeform: Shape 161">
                    <a:extLst>
                      <a:ext uri="{FF2B5EF4-FFF2-40B4-BE49-F238E27FC236}">
                        <a16:creationId xmlns:a16="http://schemas.microsoft.com/office/drawing/2014/main" id="{893BC578-9739-4FBE-B559-8E1D59DD7AE1}"/>
                      </a:ext>
                    </a:extLst>
                  </p:cNvPr>
                  <p:cNvSpPr/>
                  <p:nvPr/>
                </p:nvSpPr>
                <p:spPr>
                  <a:xfrm>
                    <a:off x="3600450" y="5314950"/>
                    <a:ext cx="2838450" cy="8001000"/>
                  </a:xfrm>
                  <a:custGeom>
                    <a:avLst/>
                    <a:gdLst>
                      <a:gd name="connsiteX0" fmla="*/ 2838450 w 2838450"/>
                      <a:gd name="connsiteY0" fmla="*/ 0 h 8001000"/>
                      <a:gd name="connsiteX1" fmla="*/ 1371600 w 2838450"/>
                      <a:gd name="connsiteY1" fmla="*/ 1143000 h 8001000"/>
                      <a:gd name="connsiteX2" fmla="*/ 704850 w 2838450"/>
                      <a:gd name="connsiteY2" fmla="*/ 2095500 h 8001000"/>
                      <a:gd name="connsiteX3" fmla="*/ 209550 w 2838450"/>
                      <a:gd name="connsiteY3" fmla="*/ 3543300 h 8001000"/>
                      <a:gd name="connsiteX4" fmla="*/ 76200 w 2838450"/>
                      <a:gd name="connsiteY4" fmla="*/ 5353050 h 8001000"/>
                      <a:gd name="connsiteX5" fmla="*/ 0 w 2838450"/>
                      <a:gd name="connsiteY5" fmla="*/ 8001000 h 8001000"/>
                      <a:gd name="connsiteX0" fmla="*/ 2838450 w 2838450"/>
                      <a:gd name="connsiteY0" fmla="*/ 0 h 8001000"/>
                      <a:gd name="connsiteX1" fmla="*/ 1543050 w 2838450"/>
                      <a:gd name="connsiteY1" fmla="*/ 971550 h 8001000"/>
                      <a:gd name="connsiteX2" fmla="*/ 704850 w 2838450"/>
                      <a:gd name="connsiteY2" fmla="*/ 2095500 h 8001000"/>
                      <a:gd name="connsiteX3" fmla="*/ 209550 w 2838450"/>
                      <a:gd name="connsiteY3" fmla="*/ 3543300 h 8001000"/>
                      <a:gd name="connsiteX4" fmla="*/ 76200 w 2838450"/>
                      <a:gd name="connsiteY4" fmla="*/ 5353050 h 8001000"/>
                      <a:gd name="connsiteX5" fmla="*/ 0 w 2838450"/>
                      <a:gd name="connsiteY5" fmla="*/ 8001000 h 8001000"/>
                      <a:gd name="connsiteX0" fmla="*/ 2838450 w 2838450"/>
                      <a:gd name="connsiteY0" fmla="*/ 0 h 8001000"/>
                      <a:gd name="connsiteX1" fmla="*/ 2305050 w 2838450"/>
                      <a:gd name="connsiteY1" fmla="*/ 361950 h 8001000"/>
                      <a:gd name="connsiteX2" fmla="*/ 1543050 w 2838450"/>
                      <a:gd name="connsiteY2" fmla="*/ 971550 h 8001000"/>
                      <a:gd name="connsiteX3" fmla="*/ 704850 w 2838450"/>
                      <a:gd name="connsiteY3" fmla="*/ 2095500 h 8001000"/>
                      <a:gd name="connsiteX4" fmla="*/ 209550 w 2838450"/>
                      <a:gd name="connsiteY4" fmla="*/ 3543300 h 8001000"/>
                      <a:gd name="connsiteX5" fmla="*/ 76200 w 2838450"/>
                      <a:gd name="connsiteY5" fmla="*/ 5353050 h 8001000"/>
                      <a:gd name="connsiteX6" fmla="*/ 0 w 2838450"/>
                      <a:gd name="connsiteY6" fmla="*/ 8001000 h 8001000"/>
                      <a:gd name="connsiteX0" fmla="*/ 2838450 w 2838450"/>
                      <a:gd name="connsiteY0" fmla="*/ 0 h 8001000"/>
                      <a:gd name="connsiteX1" fmla="*/ 2286000 w 2838450"/>
                      <a:gd name="connsiteY1" fmla="*/ 323850 h 8001000"/>
                      <a:gd name="connsiteX2" fmla="*/ 1543050 w 2838450"/>
                      <a:gd name="connsiteY2" fmla="*/ 971550 h 8001000"/>
                      <a:gd name="connsiteX3" fmla="*/ 704850 w 2838450"/>
                      <a:gd name="connsiteY3" fmla="*/ 2095500 h 8001000"/>
                      <a:gd name="connsiteX4" fmla="*/ 209550 w 2838450"/>
                      <a:gd name="connsiteY4" fmla="*/ 3543300 h 8001000"/>
                      <a:gd name="connsiteX5" fmla="*/ 76200 w 2838450"/>
                      <a:gd name="connsiteY5" fmla="*/ 5353050 h 8001000"/>
                      <a:gd name="connsiteX6" fmla="*/ 0 w 2838450"/>
                      <a:gd name="connsiteY6" fmla="*/ 8001000 h 8001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838450" h="8001000">
                        <a:moveTo>
                          <a:pt x="2838450" y="0"/>
                        </a:moveTo>
                        <a:cubicBezTo>
                          <a:pt x="2749550" y="60325"/>
                          <a:pt x="2501900" y="161925"/>
                          <a:pt x="2286000" y="323850"/>
                        </a:cubicBezTo>
                        <a:cubicBezTo>
                          <a:pt x="2070100" y="485775"/>
                          <a:pt x="1806575" y="676275"/>
                          <a:pt x="1543050" y="971550"/>
                        </a:cubicBezTo>
                        <a:cubicBezTo>
                          <a:pt x="1279525" y="1266825"/>
                          <a:pt x="927100" y="1666875"/>
                          <a:pt x="704850" y="2095500"/>
                        </a:cubicBezTo>
                        <a:cubicBezTo>
                          <a:pt x="482600" y="2524125"/>
                          <a:pt x="314325" y="3000375"/>
                          <a:pt x="209550" y="3543300"/>
                        </a:cubicBezTo>
                        <a:cubicBezTo>
                          <a:pt x="104775" y="4086225"/>
                          <a:pt x="111125" y="4610100"/>
                          <a:pt x="76200" y="5353050"/>
                        </a:cubicBezTo>
                        <a:cubicBezTo>
                          <a:pt x="41275" y="6096000"/>
                          <a:pt x="20637" y="7048500"/>
                          <a:pt x="0" y="8001000"/>
                        </a:cubicBezTo>
                      </a:path>
                    </a:pathLst>
                  </a:custGeom>
                  <a:noFill/>
                  <a:ln w="127000">
                    <a:solidFill>
                      <a:srgbClr val="FF6DA8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3" name="Freeform: Shape 162">
                    <a:extLst>
                      <a:ext uri="{FF2B5EF4-FFF2-40B4-BE49-F238E27FC236}">
                        <a16:creationId xmlns:a16="http://schemas.microsoft.com/office/drawing/2014/main" id="{2DE726B3-CD67-4CB7-9F5A-E08D30D8A24C}"/>
                      </a:ext>
                    </a:extLst>
                  </p:cNvPr>
                  <p:cNvSpPr/>
                  <p:nvPr/>
                </p:nvSpPr>
                <p:spPr>
                  <a:xfrm>
                    <a:off x="6397184" y="5314950"/>
                    <a:ext cx="1333500" cy="2514600"/>
                  </a:xfrm>
                  <a:custGeom>
                    <a:avLst/>
                    <a:gdLst>
                      <a:gd name="connsiteX0" fmla="*/ 0 w 1333500"/>
                      <a:gd name="connsiteY0" fmla="*/ 0 h 2514600"/>
                      <a:gd name="connsiteX1" fmla="*/ 381000 w 1333500"/>
                      <a:gd name="connsiteY1" fmla="*/ 247650 h 2514600"/>
                      <a:gd name="connsiteX2" fmla="*/ 990600 w 1333500"/>
                      <a:gd name="connsiteY2" fmla="*/ 1085850 h 2514600"/>
                      <a:gd name="connsiteX3" fmla="*/ 1333500 w 1333500"/>
                      <a:gd name="connsiteY3" fmla="*/ 2514600 h 2514600"/>
                      <a:gd name="connsiteX0" fmla="*/ 0 w 1333500"/>
                      <a:gd name="connsiteY0" fmla="*/ 0 h 2514600"/>
                      <a:gd name="connsiteX1" fmla="*/ 381000 w 1333500"/>
                      <a:gd name="connsiteY1" fmla="*/ 247650 h 2514600"/>
                      <a:gd name="connsiteX2" fmla="*/ 704850 w 1333500"/>
                      <a:gd name="connsiteY2" fmla="*/ 552450 h 2514600"/>
                      <a:gd name="connsiteX3" fmla="*/ 990600 w 1333500"/>
                      <a:gd name="connsiteY3" fmla="*/ 1085850 h 2514600"/>
                      <a:gd name="connsiteX4" fmla="*/ 1333500 w 1333500"/>
                      <a:gd name="connsiteY4" fmla="*/ 2514600 h 2514600"/>
                      <a:gd name="connsiteX0" fmla="*/ 0 w 1333500"/>
                      <a:gd name="connsiteY0" fmla="*/ 0 h 2514600"/>
                      <a:gd name="connsiteX1" fmla="*/ 457200 w 1333500"/>
                      <a:gd name="connsiteY1" fmla="*/ 285750 h 2514600"/>
                      <a:gd name="connsiteX2" fmla="*/ 704850 w 1333500"/>
                      <a:gd name="connsiteY2" fmla="*/ 552450 h 2514600"/>
                      <a:gd name="connsiteX3" fmla="*/ 990600 w 1333500"/>
                      <a:gd name="connsiteY3" fmla="*/ 1085850 h 2514600"/>
                      <a:gd name="connsiteX4" fmla="*/ 1333500 w 1333500"/>
                      <a:gd name="connsiteY4" fmla="*/ 2514600 h 2514600"/>
                      <a:gd name="connsiteX0" fmla="*/ 0 w 1333500"/>
                      <a:gd name="connsiteY0" fmla="*/ 0 h 2514600"/>
                      <a:gd name="connsiteX1" fmla="*/ 466725 w 1333500"/>
                      <a:gd name="connsiteY1" fmla="*/ 266700 h 2514600"/>
                      <a:gd name="connsiteX2" fmla="*/ 704850 w 1333500"/>
                      <a:gd name="connsiteY2" fmla="*/ 552450 h 2514600"/>
                      <a:gd name="connsiteX3" fmla="*/ 990600 w 1333500"/>
                      <a:gd name="connsiteY3" fmla="*/ 1085850 h 2514600"/>
                      <a:gd name="connsiteX4" fmla="*/ 1333500 w 1333500"/>
                      <a:gd name="connsiteY4" fmla="*/ 2514600 h 2514600"/>
                      <a:gd name="connsiteX0" fmla="*/ 0 w 1333500"/>
                      <a:gd name="connsiteY0" fmla="*/ 0 h 2514600"/>
                      <a:gd name="connsiteX1" fmla="*/ 704850 w 1333500"/>
                      <a:gd name="connsiteY1" fmla="*/ 552450 h 2514600"/>
                      <a:gd name="connsiteX2" fmla="*/ 990600 w 1333500"/>
                      <a:gd name="connsiteY2" fmla="*/ 1085850 h 2514600"/>
                      <a:gd name="connsiteX3" fmla="*/ 1333500 w 1333500"/>
                      <a:gd name="connsiteY3" fmla="*/ 2514600 h 2514600"/>
                      <a:gd name="connsiteX0" fmla="*/ 0 w 1333500"/>
                      <a:gd name="connsiteY0" fmla="*/ 0 h 2514600"/>
                      <a:gd name="connsiteX1" fmla="*/ 581025 w 1333500"/>
                      <a:gd name="connsiteY1" fmla="*/ 466725 h 2514600"/>
                      <a:gd name="connsiteX2" fmla="*/ 990600 w 1333500"/>
                      <a:gd name="connsiteY2" fmla="*/ 1085850 h 2514600"/>
                      <a:gd name="connsiteX3" fmla="*/ 1333500 w 1333500"/>
                      <a:gd name="connsiteY3" fmla="*/ 2514600 h 2514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333500" h="2514600">
                        <a:moveTo>
                          <a:pt x="0" y="0"/>
                        </a:moveTo>
                        <a:cubicBezTo>
                          <a:pt x="146844" y="115094"/>
                          <a:pt x="415925" y="285750"/>
                          <a:pt x="581025" y="466725"/>
                        </a:cubicBezTo>
                        <a:cubicBezTo>
                          <a:pt x="682625" y="606425"/>
                          <a:pt x="865188" y="744538"/>
                          <a:pt x="990600" y="1085850"/>
                        </a:cubicBezTo>
                        <a:cubicBezTo>
                          <a:pt x="1116012" y="1427162"/>
                          <a:pt x="1241425" y="1989137"/>
                          <a:pt x="1333500" y="2514600"/>
                        </a:cubicBezTo>
                      </a:path>
                    </a:pathLst>
                  </a:custGeom>
                  <a:noFill/>
                  <a:ln w="127000">
                    <a:solidFill>
                      <a:srgbClr val="FF6DA8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144" name="Group 143">
                  <a:extLst>
                    <a:ext uri="{FF2B5EF4-FFF2-40B4-BE49-F238E27FC236}">
                      <a16:creationId xmlns:a16="http://schemas.microsoft.com/office/drawing/2014/main" id="{FF29FD80-94F4-4E15-B16A-9BE8A5DFAF31}"/>
                    </a:ext>
                  </a:extLst>
                </p:cNvPr>
                <p:cNvGrpSpPr/>
                <p:nvPr/>
              </p:nvGrpSpPr>
              <p:grpSpPr>
                <a:xfrm flipH="1">
                  <a:off x="7730684" y="5257988"/>
                  <a:ext cx="4130234" cy="8001000"/>
                  <a:chOff x="3600450" y="5314950"/>
                  <a:chExt cx="4130234" cy="8001000"/>
                </a:xfrm>
              </p:grpSpPr>
              <p:sp>
                <p:nvSpPr>
                  <p:cNvPr id="145" name="Freeform: Shape 144">
                    <a:extLst>
                      <a:ext uri="{FF2B5EF4-FFF2-40B4-BE49-F238E27FC236}">
                        <a16:creationId xmlns:a16="http://schemas.microsoft.com/office/drawing/2014/main" id="{A5565E90-6E84-4C2E-999B-2AC4110C16BF}"/>
                      </a:ext>
                    </a:extLst>
                  </p:cNvPr>
                  <p:cNvSpPr/>
                  <p:nvPr/>
                </p:nvSpPr>
                <p:spPr>
                  <a:xfrm>
                    <a:off x="3600450" y="5314950"/>
                    <a:ext cx="2838450" cy="8001000"/>
                  </a:xfrm>
                  <a:custGeom>
                    <a:avLst/>
                    <a:gdLst>
                      <a:gd name="connsiteX0" fmla="*/ 2838450 w 2838450"/>
                      <a:gd name="connsiteY0" fmla="*/ 0 h 8001000"/>
                      <a:gd name="connsiteX1" fmla="*/ 1371600 w 2838450"/>
                      <a:gd name="connsiteY1" fmla="*/ 1143000 h 8001000"/>
                      <a:gd name="connsiteX2" fmla="*/ 704850 w 2838450"/>
                      <a:gd name="connsiteY2" fmla="*/ 2095500 h 8001000"/>
                      <a:gd name="connsiteX3" fmla="*/ 209550 w 2838450"/>
                      <a:gd name="connsiteY3" fmla="*/ 3543300 h 8001000"/>
                      <a:gd name="connsiteX4" fmla="*/ 76200 w 2838450"/>
                      <a:gd name="connsiteY4" fmla="*/ 5353050 h 8001000"/>
                      <a:gd name="connsiteX5" fmla="*/ 0 w 2838450"/>
                      <a:gd name="connsiteY5" fmla="*/ 8001000 h 8001000"/>
                      <a:gd name="connsiteX0" fmla="*/ 2838450 w 2838450"/>
                      <a:gd name="connsiteY0" fmla="*/ 0 h 8001000"/>
                      <a:gd name="connsiteX1" fmla="*/ 1543050 w 2838450"/>
                      <a:gd name="connsiteY1" fmla="*/ 971550 h 8001000"/>
                      <a:gd name="connsiteX2" fmla="*/ 704850 w 2838450"/>
                      <a:gd name="connsiteY2" fmla="*/ 2095500 h 8001000"/>
                      <a:gd name="connsiteX3" fmla="*/ 209550 w 2838450"/>
                      <a:gd name="connsiteY3" fmla="*/ 3543300 h 8001000"/>
                      <a:gd name="connsiteX4" fmla="*/ 76200 w 2838450"/>
                      <a:gd name="connsiteY4" fmla="*/ 5353050 h 8001000"/>
                      <a:gd name="connsiteX5" fmla="*/ 0 w 2838450"/>
                      <a:gd name="connsiteY5" fmla="*/ 8001000 h 8001000"/>
                      <a:gd name="connsiteX0" fmla="*/ 2838450 w 2838450"/>
                      <a:gd name="connsiteY0" fmla="*/ 0 h 8001000"/>
                      <a:gd name="connsiteX1" fmla="*/ 2305050 w 2838450"/>
                      <a:gd name="connsiteY1" fmla="*/ 361950 h 8001000"/>
                      <a:gd name="connsiteX2" fmla="*/ 1543050 w 2838450"/>
                      <a:gd name="connsiteY2" fmla="*/ 971550 h 8001000"/>
                      <a:gd name="connsiteX3" fmla="*/ 704850 w 2838450"/>
                      <a:gd name="connsiteY3" fmla="*/ 2095500 h 8001000"/>
                      <a:gd name="connsiteX4" fmla="*/ 209550 w 2838450"/>
                      <a:gd name="connsiteY4" fmla="*/ 3543300 h 8001000"/>
                      <a:gd name="connsiteX5" fmla="*/ 76200 w 2838450"/>
                      <a:gd name="connsiteY5" fmla="*/ 5353050 h 8001000"/>
                      <a:gd name="connsiteX6" fmla="*/ 0 w 2838450"/>
                      <a:gd name="connsiteY6" fmla="*/ 8001000 h 8001000"/>
                      <a:gd name="connsiteX0" fmla="*/ 2838450 w 2838450"/>
                      <a:gd name="connsiteY0" fmla="*/ 0 h 8001000"/>
                      <a:gd name="connsiteX1" fmla="*/ 2286000 w 2838450"/>
                      <a:gd name="connsiteY1" fmla="*/ 323850 h 8001000"/>
                      <a:gd name="connsiteX2" fmla="*/ 1543050 w 2838450"/>
                      <a:gd name="connsiteY2" fmla="*/ 971550 h 8001000"/>
                      <a:gd name="connsiteX3" fmla="*/ 704850 w 2838450"/>
                      <a:gd name="connsiteY3" fmla="*/ 2095500 h 8001000"/>
                      <a:gd name="connsiteX4" fmla="*/ 209550 w 2838450"/>
                      <a:gd name="connsiteY4" fmla="*/ 3543300 h 8001000"/>
                      <a:gd name="connsiteX5" fmla="*/ 76200 w 2838450"/>
                      <a:gd name="connsiteY5" fmla="*/ 5353050 h 8001000"/>
                      <a:gd name="connsiteX6" fmla="*/ 0 w 2838450"/>
                      <a:gd name="connsiteY6" fmla="*/ 8001000 h 8001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2838450" h="8001000">
                        <a:moveTo>
                          <a:pt x="2838450" y="0"/>
                        </a:moveTo>
                        <a:cubicBezTo>
                          <a:pt x="2749550" y="60325"/>
                          <a:pt x="2501900" y="161925"/>
                          <a:pt x="2286000" y="323850"/>
                        </a:cubicBezTo>
                        <a:cubicBezTo>
                          <a:pt x="2070100" y="485775"/>
                          <a:pt x="1806575" y="676275"/>
                          <a:pt x="1543050" y="971550"/>
                        </a:cubicBezTo>
                        <a:cubicBezTo>
                          <a:pt x="1279525" y="1266825"/>
                          <a:pt x="927100" y="1666875"/>
                          <a:pt x="704850" y="2095500"/>
                        </a:cubicBezTo>
                        <a:cubicBezTo>
                          <a:pt x="482600" y="2524125"/>
                          <a:pt x="314325" y="3000375"/>
                          <a:pt x="209550" y="3543300"/>
                        </a:cubicBezTo>
                        <a:cubicBezTo>
                          <a:pt x="104775" y="4086225"/>
                          <a:pt x="111125" y="4610100"/>
                          <a:pt x="76200" y="5353050"/>
                        </a:cubicBezTo>
                        <a:cubicBezTo>
                          <a:pt x="41275" y="6096000"/>
                          <a:pt x="20637" y="7048500"/>
                          <a:pt x="0" y="8001000"/>
                        </a:cubicBezTo>
                      </a:path>
                    </a:pathLst>
                  </a:custGeom>
                  <a:noFill/>
                  <a:ln w="127000">
                    <a:solidFill>
                      <a:srgbClr val="FF6DA8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61" name="Freeform: Shape 160">
                    <a:extLst>
                      <a:ext uri="{FF2B5EF4-FFF2-40B4-BE49-F238E27FC236}">
                        <a16:creationId xmlns:a16="http://schemas.microsoft.com/office/drawing/2014/main" id="{75B0CD3A-C3A1-4616-AD4A-AC3DD48C12DF}"/>
                      </a:ext>
                    </a:extLst>
                  </p:cNvPr>
                  <p:cNvSpPr/>
                  <p:nvPr/>
                </p:nvSpPr>
                <p:spPr>
                  <a:xfrm>
                    <a:off x="6397184" y="5314950"/>
                    <a:ext cx="1333500" cy="2514600"/>
                  </a:xfrm>
                  <a:custGeom>
                    <a:avLst/>
                    <a:gdLst>
                      <a:gd name="connsiteX0" fmla="*/ 0 w 1333500"/>
                      <a:gd name="connsiteY0" fmla="*/ 0 h 2514600"/>
                      <a:gd name="connsiteX1" fmla="*/ 381000 w 1333500"/>
                      <a:gd name="connsiteY1" fmla="*/ 247650 h 2514600"/>
                      <a:gd name="connsiteX2" fmla="*/ 990600 w 1333500"/>
                      <a:gd name="connsiteY2" fmla="*/ 1085850 h 2514600"/>
                      <a:gd name="connsiteX3" fmla="*/ 1333500 w 1333500"/>
                      <a:gd name="connsiteY3" fmla="*/ 2514600 h 2514600"/>
                      <a:gd name="connsiteX0" fmla="*/ 0 w 1333500"/>
                      <a:gd name="connsiteY0" fmla="*/ 0 h 2514600"/>
                      <a:gd name="connsiteX1" fmla="*/ 381000 w 1333500"/>
                      <a:gd name="connsiteY1" fmla="*/ 247650 h 2514600"/>
                      <a:gd name="connsiteX2" fmla="*/ 704850 w 1333500"/>
                      <a:gd name="connsiteY2" fmla="*/ 552450 h 2514600"/>
                      <a:gd name="connsiteX3" fmla="*/ 990600 w 1333500"/>
                      <a:gd name="connsiteY3" fmla="*/ 1085850 h 2514600"/>
                      <a:gd name="connsiteX4" fmla="*/ 1333500 w 1333500"/>
                      <a:gd name="connsiteY4" fmla="*/ 2514600 h 2514600"/>
                      <a:gd name="connsiteX0" fmla="*/ 0 w 1333500"/>
                      <a:gd name="connsiteY0" fmla="*/ 0 h 2514600"/>
                      <a:gd name="connsiteX1" fmla="*/ 457200 w 1333500"/>
                      <a:gd name="connsiteY1" fmla="*/ 285750 h 2514600"/>
                      <a:gd name="connsiteX2" fmla="*/ 704850 w 1333500"/>
                      <a:gd name="connsiteY2" fmla="*/ 552450 h 2514600"/>
                      <a:gd name="connsiteX3" fmla="*/ 990600 w 1333500"/>
                      <a:gd name="connsiteY3" fmla="*/ 1085850 h 2514600"/>
                      <a:gd name="connsiteX4" fmla="*/ 1333500 w 1333500"/>
                      <a:gd name="connsiteY4" fmla="*/ 2514600 h 2514600"/>
                      <a:gd name="connsiteX0" fmla="*/ 0 w 1333500"/>
                      <a:gd name="connsiteY0" fmla="*/ 0 h 2514600"/>
                      <a:gd name="connsiteX1" fmla="*/ 466725 w 1333500"/>
                      <a:gd name="connsiteY1" fmla="*/ 266700 h 2514600"/>
                      <a:gd name="connsiteX2" fmla="*/ 704850 w 1333500"/>
                      <a:gd name="connsiteY2" fmla="*/ 552450 h 2514600"/>
                      <a:gd name="connsiteX3" fmla="*/ 990600 w 1333500"/>
                      <a:gd name="connsiteY3" fmla="*/ 1085850 h 2514600"/>
                      <a:gd name="connsiteX4" fmla="*/ 1333500 w 1333500"/>
                      <a:gd name="connsiteY4" fmla="*/ 2514600 h 2514600"/>
                      <a:gd name="connsiteX0" fmla="*/ 0 w 1333500"/>
                      <a:gd name="connsiteY0" fmla="*/ 0 h 2514600"/>
                      <a:gd name="connsiteX1" fmla="*/ 704850 w 1333500"/>
                      <a:gd name="connsiteY1" fmla="*/ 552450 h 2514600"/>
                      <a:gd name="connsiteX2" fmla="*/ 990600 w 1333500"/>
                      <a:gd name="connsiteY2" fmla="*/ 1085850 h 2514600"/>
                      <a:gd name="connsiteX3" fmla="*/ 1333500 w 1333500"/>
                      <a:gd name="connsiteY3" fmla="*/ 2514600 h 2514600"/>
                      <a:gd name="connsiteX0" fmla="*/ 0 w 1333500"/>
                      <a:gd name="connsiteY0" fmla="*/ 0 h 2514600"/>
                      <a:gd name="connsiteX1" fmla="*/ 581025 w 1333500"/>
                      <a:gd name="connsiteY1" fmla="*/ 466725 h 2514600"/>
                      <a:gd name="connsiteX2" fmla="*/ 990600 w 1333500"/>
                      <a:gd name="connsiteY2" fmla="*/ 1085850 h 2514600"/>
                      <a:gd name="connsiteX3" fmla="*/ 1333500 w 1333500"/>
                      <a:gd name="connsiteY3" fmla="*/ 2514600 h 25146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1333500" h="2514600">
                        <a:moveTo>
                          <a:pt x="0" y="0"/>
                        </a:moveTo>
                        <a:cubicBezTo>
                          <a:pt x="146844" y="115094"/>
                          <a:pt x="415925" y="285750"/>
                          <a:pt x="581025" y="466725"/>
                        </a:cubicBezTo>
                        <a:cubicBezTo>
                          <a:pt x="682625" y="606425"/>
                          <a:pt x="865188" y="744538"/>
                          <a:pt x="990600" y="1085850"/>
                        </a:cubicBezTo>
                        <a:cubicBezTo>
                          <a:pt x="1116012" y="1427162"/>
                          <a:pt x="1241425" y="1989137"/>
                          <a:pt x="1333500" y="2514600"/>
                        </a:cubicBezTo>
                      </a:path>
                    </a:pathLst>
                  </a:custGeom>
                  <a:noFill/>
                  <a:ln w="127000">
                    <a:solidFill>
                      <a:srgbClr val="FF6DA8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4D36EB01-7215-4315-931F-11DD9D4D6B13}"/>
              </a:ext>
            </a:extLst>
          </p:cNvPr>
          <p:cNvGrpSpPr/>
          <p:nvPr/>
        </p:nvGrpSpPr>
        <p:grpSpPr>
          <a:xfrm flipH="1">
            <a:off x="39637099" y="7622151"/>
            <a:ext cx="8006868" cy="8655394"/>
            <a:chOff x="13511612" y="3177848"/>
            <a:chExt cx="23838111" cy="26931182"/>
          </a:xfrm>
        </p:grpSpPr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2936507F-3953-4FAF-B15C-EAE019B51B9E}"/>
                </a:ext>
              </a:extLst>
            </p:cNvPr>
            <p:cNvSpPr/>
            <p:nvPr/>
          </p:nvSpPr>
          <p:spPr>
            <a:xfrm flipH="1">
              <a:off x="35937095" y="3305908"/>
              <a:ext cx="1412627" cy="26803122"/>
            </a:xfrm>
            <a:custGeom>
              <a:avLst/>
              <a:gdLst>
                <a:gd name="connsiteX0" fmla="*/ 0 w 281354"/>
                <a:gd name="connsiteY0" fmla="*/ 0 h 27080307"/>
                <a:gd name="connsiteX1" fmla="*/ 281354 w 281354"/>
                <a:gd name="connsiteY1" fmla="*/ 27080307 h 27080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1354" h="27080307">
                  <a:moveTo>
                    <a:pt x="0" y="0"/>
                  </a:moveTo>
                  <a:lnTo>
                    <a:pt x="281354" y="27080307"/>
                  </a:ln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A8B1B912-B58D-411A-BC75-A882F426F992}"/>
                </a:ext>
              </a:extLst>
            </p:cNvPr>
            <p:cNvSpPr/>
            <p:nvPr/>
          </p:nvSpPr>
          <p:spPr>
            <a:xfrm>
              <a:off x="13511612" y="3177848"/>
              <a:ext cx="23838111" cy="23058399"/>
            </a:xfrm>
            <a:custGeom>
              <a:avLst/>
              <a:gdLst>
                <a:gd name="connsiteX0" fmla="*/ 837434 w 23838111"/>
                <a:gd name="connsiteY0" fmla="*/ 23000677 h 23000677"/>
                <a:gd name="connsiteX1" fmla="*/ 63711 w 23838111"/>
                <a:gd name="connsiteY1" fmla="*/ 13223631 h 23000677"/>
                <a:gd name="connsiteX2" fmla="*/ 204388 w 23838111"/>
                <a:gd name="connsiteY2" fmla="*/ 8299939 h 23000677"/>
                <a:gd name="connsiteX3" fmla="*/ 1470480 w 23838111"/>
                <a:gd name="connsiteY3" fmla="*/ 3305908 h 23000677"/>
                <a:gd name="connsiteX4" fmla="*/ 4284019 w 23838111"/>
                <a:gd name="connsiteY4" fmla="*/ 773723 h 23000677"/>
                <a:gd name="connsiteX5" fmla="*/ 6323834 w 23838111"/>
                <a:gd name="connsiteY5" fmla="*/ 140677 h 23000677"/>
                <a:gd name="connsiteX6" fmla="*/ 23838111 w 23838111"/>
                <a:gd name="connsiteY6" fmla="*/ 0 h 23000677"/>
                <a:gd name="connsiteX0" fmla="*/ 837434 w 23838111"/>
                <a:gd name="connsiteY0" fmla="*/ 23103259 h 23103259"/>
                <a:gd name="connsiteX1" fmla="*/ 63711 w 23838111"/>
                <a:gd name="connsiteY1" fmla="*/ 13326213 h 23103259"/>
                <a:gd name="connsiteX2" fmla="*/ 204388 w 23838111"/>
                <a:gd name="connsiteY2" fmla="*/ 8402521 h 23103259"/>
                <a:gd name="connsiteX3" fmla="*/ 1470480 w 23838111"/>
                <a:gd name="connsiteY3" fmla="*/ 3408490 h 23103259"/>
                <a:gd name="connsiteX4" fmla="*/ 4284019 w 23838111"/>
                <a:gd name="connsiteY4" fmla="*/ 876305 h 23103259"/>
                <a:gd name="connsiteX5" fmla="*/ 6323834 w 23838111"/>
                <a:gd name="connsiteY5" fmla="*/ 243259 h 23103259"/>
                <a:gd name="connsiteX6" fmla="*/ 23838111 w 23838111"/>
                <a:gd name="connsiteY6" fmla="*/ 102582 h 23103259"/>
                <a:gd name="connsiteX0" fmla="*/ 837434 w 23838111"/>
                <a:gd name="connsiteY0" fmla="*/ 23002260 h 23002260"/>
                <a:gd name="connsiteX1" fmla="*/ 63711 w 23838111"/>
                <a:gd name="connsiteY1" fmla="*/ 13225214 h 23002260"/>
                <a:gd name="connsiteX2" fmla="*/ 204388 w 23838111"/>
                <a:gd name="connsiteY2" fmla="*/ 8301522 h 23002260"/>
                <a:gd name="connsiteX3" fmla="*/ 1470480 w 23838111"/>
                <a:gd name="connsiteY3" fmla="*/ 3307491 h 23002260"/>
                <a:gd name="connsiteX4" fmla="*/ 4284019 w 23838111"/>
                <a:gd name="connsiteY4" fmla="*/ 775306 h 23002260"/>
                <a:gd name="connsiteX5" fmla="*/ 6323834 w 23838111"/>
                <a:gd name="connsiteY5" fmla="*/ 142260 h 23002260"/>
                <a:gd name="connsiteX6" fmla="*/ 23838111 w 23838111"/>
                <a:gd name="connsiteY6" fmla="*/ 1583 h 23002260"/>
                <a:gd name="connsiteX0" fmla="*/ 837434 w 23838111"/>
                <a:gd name="connsiteY0" fmla="*/ 23000677 h 23000677"/>
                <a:gd name="connsiteX1" fmla="*/ 63711 w 23838111"/>
                <a:gd name="connsiteY1" fmla="*/ 13223631 h 23000677"/>
                <a:gd name="connsiteX2" fmla="*/ 204388 w 23838111"/>
                <a:gd name="connsiteY2" fmla="*/ 8299939 h 23000677"/>
                <a:gd name="connsiteX3" fmla="*/ 1470480 w 23838111"/>
                <a:gd name="connsiteY3" fmla="*/ 3305908 h 23000677"/>
                <a:gd name="connsiteX4" fmla="*/ 3907501 w 23838111"/>
                <a:gd name="connsiteY4" fmla="*/ 773723 h 23000677"/>
                <a:gd name="connsiteX5" fmla="*/ 6323834 w 23838111"/>
                <a:gd name="connsiteY5" fmla="*/ 140677 h 23000677"/>
                <a:gd name="connsiteX6" fmla="*/ 23838111 w 23838111"/>
                <a:gd name="connsiteY6" fmla="*/ 0 h 23000677"/>
                <a:gd name="connsiteX0" fmla="*/ 837434 w 23838111"/>
                <a:gd name="connsiteY0" fmla="*/ 23000677 h 23000677"/>
                <a:gd name="connsiteX1" fmla="*/ 63711 w 23838111"/>
                <a:gd name="connsiteY1" fmla="*/ 13223631 h 23000677"/>
                <a:gd name="connsiteX2" fmla="*/ 204388 w 23838111"/>
                <a:gd name="connsiteY2" fmla="*/ 8299939 h 23000677"/>
                <a:gd name="connsiteX3" fmla="*/ 1470480 w 23838111"/>
                <a:gd name="connsiteY3" fmla="*/ 3305908 h 23000677"/>
                <a:gd name="connsiteX4" fmla="*/ 3907501 w 23838111"/>
                <a:gd name="connsiteY4" fmla="*/ 773723 h 23000677"/>
                <a:gd name="connsiteX5" fmla="*/ 6323834 w 23838111"/>
                <a:gd name="connsiteY5" fmla="*/ 140677 h 23000677"/>
                <a:gd name="connsiteX6" fmla="*/ 23838111 w 23838111"/>
                <a:gd name="connsiteY6" fmla="*/ 0 h 23000677"/>
                <a:gd name="connsiteX0" fmla="*/ 837434 w 23838111"/>
                <a:gd name="connsiteY0" fmla="*/ 23000677 h 23000677"/>
                <a:gd name="connsiteX1" fmla="*/ 63711 w 23838111"/>
                <a:gd name="connsiteY1" fmla="*/ 13223631 h 23000677"/>
                <a:gd name="connsiteX2" fmla="*/ 204388 w 23838111"/>
                <a:gd name="connsiteY2" fmla="*/ 8299939 h 23000677"/>
                <a:gd name="connsiteX3" fmla="*/ 1470480 w 23838111"/>
                <a:gd name="connsiteY3" fmla="*/ 3305908 h 23000677"/>
                <a:gd name="connsiteX4" fmla="*/ 3907501 w 23838111"/>
                <a:gd name="connsiteY4" fmla="*/ 773723 h 23000677"/>
                <a:gd name="connsiteX5" fmla="*/ 6323834 w 23838111"/>
                <a:gd name="connsiteY5" fmla="*/ 140677 h 23000677"/>
                <a:gd name="connsiteX6" fmla="*/ 23838111 w 23838111"/>
                <a:gd name="connsiteY6" fmla="*/ 0 h 23000677"/>
                <a:gd name="connsiteX0" fmla="*/ 837434 w 23838111"/>
                <a:gd name="connsiteY0" fmla="*/ 23058399 h 23058399"/>
                <a:gd name="connsiteX1" fmla="*/ 63711 w 23838111"/>
                <a:gd name="connsiteY1" fmla="*/ 13281353 h 23058399"/>
                <a:gd name="connsiteX2" fmla="*/ 204388 w 23838111"/>
                <a:gd name="connsiteY2" fmla="*/ 8357661 h 23058399"/>
                <a:gd name="connsiteX3" fmla="*/ 1470480 w 23838111"/>
                <a:gd name="connsiteY3" fmla="*/ 3363630 h 23058399"/>
                <a:gd name="connsiteX4" fmla="*/ 3907501 w 23838111"/>
                <a:gd name="connsiteY4" fmla="*/ 831445 h 23058399"/>
                <a:gd name="connsiteX5" fmla="*/ 6323834 w 23838111"/>
                <a:gd name="connsiteY5" fmla="*/ 198399 h 23058399"/>
                <a:gd name="connsiteX6" fmla="*/ 23838111 w 23838111"/>
                <a:gd name="connsiteY6" fmla="*/ 57722 h 23058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838111" h="23058399">
                  <a:moveTo>
                    <a:pt x="837434" y="23058399"/>
                  </a:moveTo>
                  <a:cubicBezTo>
                    <a:pt x="503326" y="19394937"/>
                    <a:pt x="169219" y="15731476"/>
                    <a:pt x="63711" y="13281353"/>
                  </a:cubicBezTo>
                  <a:cubicBezTo>
                    <a:pt x="-41797" y="10831230"/>
                    <a:pt x="-30073" y="10010615"/>
                    <a:pt x="204388" y="8357661"/>
                  </a:cubicBezTo>
                  <a:cubicBezTo>
                    <a:pt x="438849" y="6704707"/>
                    <a:pt x="853295" y="4617999"/>
                    <a:pt x="1470480" y="3363630"/>
                  </a:cubicBezTo>
                  <a:cubicBezTo>
                    <a:pt x="2087666" y="2109261"/>
                    <a:pt x="2937245" y="1251408"/>
                    <a:pt x="3907501" y="831445"/>
                  </a:cubicBezTo>
                  <a:cubicBezTo>
                    <a:pt x="4877757" y="411482"/>
                    <a:pt x="4185407" y="542506"/>
                    <a:pt x="6323834" y="198399"/>
                  </a:cubicBezTo>
                  <a:cubicBezTo>
                    <a:pt x="8462261" y="-145708"/>
                    <a:pt x="16710480" y="63583"/>
                    <a:pt x="23838111" y="57722"/>
                  </a:cubicBez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3642D59E-CAF2-478C-8269-F33F25672883}"/>
                </a:ext>
              </a:extLst>
            </p:cNvPr>
            <p:cNvSpPr/>
            <p:nvPr/>
          </p:nvSpPr>
          <p:spPr>
            <a:xfrm>
              <a:off x="14469036" y="26031199"/>
              <a:ext cx="21468060" cy="4077831"/>
            </a:xfrm>
            <a:custGeom>
              <a:avLst/>
              <a:gdLst>
                <a:gd name="connsiteX0" fmla="*/ 0 w 23021365"/>
                <a:gd name="connsiteY0" fmla="*/ 163672 h 4077831"/>
                <a:gd name="connsiteX1" fmla="*/ 4087906 w 23021365"/>
                <a:gd name="connsiteY1" fmla="*/ 2307 h 4077831"/>
                <a:gd name="connsiteX2" fmla="*/ 8122024 w 23021365"/>
                <a:gd name="connsiteY2" fmla="*/ 271248 h 4077831"/>
                <a:gd name="connsiteX3" fmla="*/ 11994777 w 23021365"/>
                <a:gd name="connsiteY3" fmla="*/ 970495 h 4077831"/>
                <a:gd name="connsiteX4" fmla="*/ 16082683 w 23021365"/>
                <a:gd name="connsiteY4" fmla="*/ 2261413 h 4077831"/>
                <a:gd name="connsiteX5" fmla="*/ 19525130 w 23021365"/>
                <a:gd name="connsiteY5" fmla="*/ 3606119 h 4077831"/>
                <a:gd name="connsiteX6" fmla="*/ 21730447 w 23021365"/>
                <a:gd name="connsiteY6" fmla="*/ 4036425 h 4077831"/>
                <a:gd name="connsiteX7" fmla="*/ 23021365 w 23021365"/>
                <a:gd name="connsiteY7" fmla="*/ 4036425 h 4077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021365" h="4077831">
                  <a:moveTo>
                    <a:pt x="0" y="163672"/>
                  </a:moveTo>
                  <a:cubicBezTo>
                    <a:pt x="1367117" y="74025"/>
                    <a:pt x="2734235" y="-15622"/>
                    <a:pt x="4087906" y="2307"/>
                  </a:cubicBezTo>
                  <a:cubicBezTo>
                    <a:pt x="5441577" y="20236"/>
                    <a:pt x="6804212" y="109883"/>
                    <a:pt x="8122024" y="271248"/>
                  </a:cubicBezTo>
                  <a:cubicBezTo>
                    <a:pt x="9439836" y="432613"/>
                    <a:pt x="10668001" y="638801"/>
                    <a:pt x="11994777" y="970495"/>
                  </a:cubicBezTo>
                  <a:cubicBezTo>
                    <a:pt x="13321554" y="1302189"/>
                    <a:pt x="14827624" y="1822142"/>
                    <a:pt x="16082683" y="2261413"/>
                  </a:cubicBezTo>
                  <a:cubicBezTo>
                    <a:pt x="17337742" y="2700684"/>
                    <a:pt x="18583836" y="3310284"/>
                    <a:pt x="19525130" y="3606119"/>
                  </a:cubicBezTo>
                  <a:cubicBezTo>
                    <a:pt x="20466424" y="3901954"/>
                    <a:pt x="21147741" y="3964707"/>
                    <a:pt x="21730447" y="4036425"/>
                  </a:cubicBezTo>
                  <a:cubicBezTo>
                    <a:pt x="22313153" y="4108143"/>
                    <a:pt x="22667259" y="4072284"/>
                    <a:pt x="23021365" y="4036425"/>
                  </a:cubicBez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5C71CB84-1770-4AF9-88B5-6F87213506ED}"/>
              </a:ext>
            </a:extLst>
          </p:cNvPr>
          <p:cNvGrpSpPr/>
          <p:nvPr/>
        </p:nvGrpSpPr>
        <p:grpSpPr>
          <a:xfrm>
            <a:off x="30338971" y="7579228"/>
            <a:ext cx="8006868" cy="8655394"/>
            <a:chOff x="13511612" y="3177848"/>
            <a:chExt cx="23838111" cy="26931182"/>
          </a:xfrm>
        </p:grpSpPr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864BCC94-7B1A-4489-A767-8438E001CBE0}"/>
                </a:ext>
              </a:extLst>
            </p:cNvPr>
            <p:cNvSpPr/>
            <p:nvPr/>
          </p:nvSpPr>
          <p:spPr>
            <a:xfrm flipH="1">
              <a:off x="35937095" y="3305908"/>
              <a:ext cx="1412627" cy="26803122"/>
            </a:xfrm>
            <a:custGeom>
              <a:avLst/>
              <a:gdLst>
                <a:gd name="connsiteX0" fmla="*/ 0 w 281354"/>
                <a:gd name="connsiteY0" fmla="*/ 0 h 27080307"/>
                <a:gd name="connsiteX1" fmla="*/ 281354 w 281354"/>
                <a:gd name="connsiteY1" fmla="*/ 27080307 h 27080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1354" h="27080307">
                  <a:moveTo>
                    <a:pt x="0" y="0"/>
                  </a:moveTo>
                  <a:lnTo>
                    <a:pt x="281354" y="27080307"/>
                  </a:ln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4E96D99E-BE69-42FD-AAFE-FE7C7314E043}"/>
                </a:ext>
              </a:extLst>
            </p:cNvPr>
            <p:cNvSpPr/>
            <p:nvPr/>
          </p:nvSpPr>
          <p:spPr>
            <a:xfrm>
              <a:off x="13511612" y="3177848"/>
              <a:ext cx="23838111" cy="23058399"/>
            </a:xfrm>
            <a:custGeom>
              <a:avLst/>
              <a:gdLst>
                <a:gd name="connsiteX0" fmla="*/ 837434 w 23838111"/>
                <a:gd name="connsiteY0" fmla="*/ 23000677 h 23000677"/>
                <a:gd name="connsiteX1" fmla="*/ 63711 w 23838111"/>
                <a:gd name="connsiteY1" fmla="*/ 13223631 h 23000677"/>
                <a:gd name="connsiteX2" fmla="*/ 204388 w 23838111"/>
                <a:gd name="connsiteY2" fmla="*/ 8299939 h 23000677"/>
                <a:gd name="connsiteX3" fmla="*/ 1470480 w 23838111"/>
                <a:gd name="connsiteY3" fmla="*/ 3305908 h 23000677"/>
                <a:gd name="connsiteX4" fmla="*/ 4284019 w 23838111"/>
                <a:gd name="connsiteY4" fmla="*/ 773723 h 23000677"/>
                <a:gd name="connsiteX5" fmla="*/ 6323834 w 23838111"/>
                <a:gd name="connsiteY5" fmla="*/ 140677 h 23000677"/>
                <a:gd name="connsiteX6" fmla="*/ 23838111 w 23838111"/>
                <a:gd name="connsiteY6" fmla="*/ 0 h 23000677"/>
                <a:gd name="connsiteX0" fmla="*/ 837434 w 23838111"/>
                <a:gd name="connsiteY0" fmla="*/ 23103259 h 23103259"/>
                <a:gd name="connsiteX1" fmla="*/ 63711 w 23838111"/>
                <a:gd name="connsiteY1" fmla="*/ 13326213 h 23103259"/>
                <a:gd name="connsiteX2" fmla="*/ 204388 w 23838111"/>
                <a:gd name="connsiteY2" fmla="*/ 8402521 h 23103259"/>
                <a:gd name="connsiteX3" fmla="*/ 1470480 w 23838111"/>
                <a:gd name="connsiteY3" fmla="*/ 3408490 h 23103259"/>
                <a:gd name="connsiteX4" fmla="*/ 4284019 w 23838111"/>
                <a:gd name="connsiteY4" fmla="*/ 876305 h 23103259"/>
                <a:gd name="connsiteX5" fmla="*/ 6323834 w 23838111"/>
                <a:gd name="connsiteY5" fmla="*/ 243259 h 23103259"/>
                <a:gd name="connsiteX6" fmla="*/ 23838111 w 23838111"/>
                <a:gd name="connsiteY6" fmla="*/ 102582 h 23103259"/>
                <a:gd name="connsiteX0" fmla="*/ 837434 w 23838111"/>
                <a:gd name="connsiteY0" fmla="*/ 23002260 h 23002260"/>
                <a:gd name="connsiteX1" fmla="*/ 63711 w 23838111"/>
                <a:gd name="connsiteY1" fmla="*/ 13225214 h 23002260"/>
                <a:gd name="connsiteX2" fmla="*/ 204388 w 23838111"/>
                <a:gd name="connsiteY2" fmla="*/ 8301522 h 23002260"/>
                <a:gd name="connsiteX3" fmla="*/ 1470480 w 23838111"/>
                <a:gd name="connsiteY3" fmla="*/ 3307491 h 23002260"/>
                <a:gd name="connsiteX4" fmla="*/ 4284019 w 23838111"/>
                <a:gd name="connsiteY4" fmla="*/ 775306 h 23002260"/>
                <a:gd name="connsiteX5" fmla="*/ 6323834 w 23838111"/>
                <a:gd name="connsiteY5" fmla="*/ 142260 h 23002260"/>
                <a:gd name="connsiteX6" fmla="*/ 23838111 w 23838111"/>
                <a:gd name="connsiteY6" fmla="*/ 1583 h 23002260"/>
                <a:gd name="connsiteX0" fmla="*/ 837434 w 23838111"/>
                <a:gd name="connsiteY0" fmla="*/ 23000677 h 23000677"/>
                <a:gd name="connsiteX1" fmla="*/ 63711 w 23838111"/>
                <a:gd name="connsiteY1" fmla="*/ 13223631 h 23000677"/>
                <a:gd name="connsiteX2" fmla="*/ 204388 w 23838111"/>
                <a:gd name="connsiteY2" fmla="*/ 8299939 h 23000677"/>
                <a:gd name="connsiteX3" fmla="*/ 1470480 w 23838111"/>
                <a:gd name="connsiteY3" fmla="*/ 3305908 h 23000677"/>
                <a:gd name="connsiteX4" fmla="*/ 3907501 w 23838111"/>
                <a:gd name="connsiteY4" fmla="*/ 773723 h 23000677"/>
                <a:gd name="connsiteX5" fmla="*/ 6323834 w 23838111"/>
                <a:gd name="connsiteY5" fmla="*/ 140677 h 23000677"/>
                <a:gd name="connsiteX6" fmla="*/ 23838111 w 23838111"/>
                <a:gd name="connsiteY6" fmla="*/ 0 h 23000677"/>
                <a:gd name="connsiteX0" fmla="*/ 837434 w 23838111"/>
                <a:gd name="connsiteY0" fmla="*/ 23000677 h 23000677"/>
                <a:gd name="connsiteX1" fmla="*/ 63711 w 23838111"/>
                <a:gd name="connsiteY1" fmla="*/ 13223631 h 23000677"/>
                <a:gd name="connsiteX2" fmla="*/ 204388 w 23838111"/>
                <a:gd name="connsiteY2" fmla="*/ 8299939 h 23000677"/>
                <a:gd name="connsiteX3" fmla="*/ 1470480 w 23838111"/>
                <a:gd name="connsiteY3" fmla="*/ 3305908 h 23000677"/>
                <a:gd name="connsiteX4" fmla="*/ 3907501 w 23838111"/>
                <a:gd name="connsiteY4" fmla="*/ 773723 h 23000677"/>
                <a:gd name="connsiteX5" fmla="*/ 6323834 w 23838111"/>
                <a:gd name="connsiteY5" fmla="*/ 140677 h 23000677"/>
                <a:gd name="connsiteX6" fmla="*/ 23838111 w 23838111"/>
                <a:gd name="connsiteY6" fmla="*/ 0 h 23000677"/>
                <a:gd name="connsiteX0" fmla="*/ 837434 w 23838111"/>
                <a:gd name="connsiteY0" fmla="*/ 23000677 h 23000677"/>
                <a:gd name="connsiteX1" fmla="*/ 63711 w 23838111"/>
                <a:gd name="connsiteY1" fmla="*/ 13223631 h 23000677"/>
                <a:gd name="connsiteX2" fmla="*/ 204388 w 23838111"/>
                <a:gd name="connsiteY2" fmla="*/ 8299939 h 23000677"/>
                <a:gd name="connsiteX3" fmla="*/ 1470480 w 23838111"/>
                <a:gd name="connsiteY3" fmla="*/ 3305908 h 23000677"/>
                <a:gd name="connsiteX4" fmla="*/ 3907501 w 23838111"/>
                <a:gd name="connsiteY4" fmla="*/ 773723 h 23000677"/>
                <a:gd name="connsiteX5" fmla="*/ 6323834 w 23838111"/>
                <a:gd name="connsiteY5" fmla="*/ 140677 h 23000677"/>
                <a:gd name="connsiteX6" fmla="*/ 23838111 w 23838111"/>
                <a:gd name="connsiteY6" fmla="*/ 0 h 23000677"/>
                <a:gd name="connsiteX0" fmla="*/ 837434 w 23838111"/>
                <a:gd name="connsiteY0" fmla="*/ 23058399 h 23058399"/>
                <a:gd name="connsiteX1" fmla="*/ 63711 w 23838111"/>
                <a:gd name="connsiteY1" fmla="*/ 13281353 h 23058399"/>
                <a:gd name="connsiteX2" fmla="*/ 204388 w 23838111"/>
                <a:gd name="connsiteY2" fmla="*/ 8357661 h 23058399"/>
                <a:gd name="connsiteX3" fmla="*/ 1470480 w 23838111"/>
                <a:gd name="connsiteY3" fmla="*/ 3363630 h 23058399"/>
                <a:gd name="connsiteX4" fmla="*/ 3907501 w 23838111"/>
                <a:gd name="connsiteY4" fmla="*/ 831445 h 23058399"/>
                <a:gd name="connsiteX5" fmla="*/ 6323834 w 23838111"/>
                <a:gd name="connsiteY5" fmla="*/ 198399 h 23058399"/>
                <a:gd name="connsiteX6" fmla="*/ 23838111 w 23838111"/>
                <a:gd name="connsiteY6" fmla="*/ 57722 h 23058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838111" h="23058399">
                  <a:moveTo>
                    <a:pt x="837434" y="23058399"/>
                  </a:moveTo>
                  <a:cubicBezTo>
                    <a:pt x="503326" y="19394937"/>
                    <a:pt x="169219" y="15731476"/>
                    <a:pt x="63711" y="13281353"/>
                  </a:cubicBezTo>
                  <a:cubicBezTo>
                    <a:pt x="-41797" y="10831230"/>
                    <a:pt x="-30073" y="10010615"/>
                    <a:pt x="204388" y="8357661"/>
                  </a:cubicBezTo>
                  <a:cubicBezTo>
                    <a:pt x="438849" y="6704707"/>
                    <a:pt x="853295" y="4617999"/>
                    <a:pt x="1470480" y="3363630"/>
                  </a:cubicBezTo>
                  <a:cubicBezTo>
                    <a:pt x="2087666" y="2109261"/>
                    <a:pt x="2937245" y="1251408"/>
                    <a:pt x="3907501" y="831445"/>
                  </a:cubicBezTo>
                  <a:cubicBezTo>
                    <a:pt x="4877757" y="411482"/>
                    <a:pt x="4185407" y="542506"/>
                    <a:pt x="6323834" y="198399"/>
                  </a:cubicBezTo>
                  <a:cubicBezTo>
                    <a:pt x="8462261" y="-145708"/>
                    <a:pt x="16710480" y="63583"/>
                    <a:pt x="23838111" y="57722"/>
                  </a:cubicBez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7C9DD944-ED23-45EF-90BA-A579BDE83334}"/>
                </a:ext>
              </a:extLst>
            </p:cNvPr>
            <p:cNvSpPr/>
            <p:nvPr/>
          </p:nvSpPr>
          <p:spPr>
            <a:xfrm>
              <a:off x="14469036" y="26031199"/>
              <a:ext cx="21468060" cy="4077831"/>
            </a:xfrm>
            <a:custGeom>
              <a:avLst/>
              <a:gdLst>
                <a:gd name="connsiteX0" fmla="*/ 0 w 23021365"/>
                <a:gd name="connsiteY0" fmla="*/ 163672 h 4077831"/>
                <a:gd name="connsiteX1" fmla="*/ 4087906 w 23021365"/>
                <a:gd name="connsiteY1" fmla="*/ 2307 h 4077831"/>
                <a:gd name="connsiteX2" fmla="*/ 8122024 w 23021365"/>
                <a:gd name="connsiteY2" fmla="*/ 271248 h 4077831"/>
                <a:gd name="connsiteX3" fmla="*/ 11994777 w 23021365"/>
                <a:gd name="connsiteY3" fmla="*/ 970495 h 4077831"/>
                <a:gd name="connsiteX4" fmla="*/ 16082683 w 23021365"/>
                <a:gd name="connsiteY4" fmla="*/ 2261413 h 4077831"/>
                <a:gd name="connsiteX5" fmla="*/ 19525130 w 23021365"/>
                <a:gd name="connsiteY5" fmla="*/ 3606119 h 4077831"/>
                <a:gd name="connsiteX6" fmla="*/ 21730447 w 23021365"/>
                <a:gd name="connsiteY6" fmla="*/ 4036425 h 4077831"/>
                <a:gd name="connsiteX7" fmla="*/ 23021365 w 23021365"/>
                <a:gd name="connsiteY7" fmla="*/ 4036425 h 4077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021365" h="4077831">
                  <a:moveTo>
                    <a:pt x="0" y="163672"/>
                  </a:moveTo>
                  <a:cubicBezTo>
                    <a:pt x="1367117" y="74025"/>
                    <a:pt x="2734235" y="-15622"/>
                    <a:pt x="4087906" y="2307"/>
                  </a:cubicBezTo>
                  <a:cubicBezTo>
                    <a:pt x="5441577" y="20236"/>
                    <a:pt x="6804212" y="109883"/>
                    <a:pt x="8122024" y="271248"/>
                  </a:cubicBezTo>
                  <a:cubicBezTo>
                    <a:pt x="9439836" y="432613"/>
                    <a:pt x="10668001" y="638801"/>
                    <a:pt x="11994777" y="970495"/>
                  </a:cubicBezTo>
                  <a:cubicBezTo>
                    <a:pt x="13321554" y="1302189"/>
                    <a:pt x="14827624" y="1822142"/>
                    <a:pt x="16082683" y="2261413"/>
                  </a:cubicBezTo>
                  <a:cubicBezTo>
                    <a:pt x="17337742" y="2700684"/>
                    <a:pt x="18583836" y="3310284"/>
                    <a:pt x="19525130" y="3606119"/>
                  </a:cubicBezTo>
                  <a:cubicBezTo>
                    <a:pt x="20466424" y="3901954"/>
                    <a:pt x="21147741" y="3964707"/>
                    <a:pt x="21730447" y="4036425"/>
                  </a:cubicBezTo>
                  <a:cubicBezTo>
                    <a:pt x="22313153" y="4108143"/>
                    <a:pt x="22667259" y="4072284"/>
                    <a:pt x="23021365" y="4036425"/>
                  </a:cubicBez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0" name="TextBox 149">
            <a:extLst>
              <a:ext uri="{FF2B5EF4-FFF2-40B4-BE49-F238E27FC236}">
                <a16:creationId xmlns:a16="http://schemas.microsoft.com/office/drawing/2014/main" id="{F5B5F48D-9B03-4165-811C-0A6AD58796CE}"/>
              </a:ext>
            </a:extLst>
          </p:cNvPr>
          <p:cNvSpPr txBox="1"/>
          <p:nvPr/>
        </p:nvSpPr>
        <p:spPr>
          <a:xfrm>
            <a:off x="3737278" y="9771433"/>
            <a:ext cx="7945958" cy="1569660"/>
          </a:xfrm>
          <a:prstGeom prst="rect">
            <a:avLst/>
          </a:prstGeom>
          <a:noFill/>
          <a:ln w="127000">
            <a:noFill/>
          </a:ln>
        </p:spPr>
        <p:txBody>
          <a:bodyPr wrap="none" rtlCol="0">
            <a:spAutoFit/>
          </a:bodyPr>
          <a:lstStyle/>
          <a:p>
            <a:r>
              <a:rPr lang="en-US" sz="9600" dirty="0"/>
              <a:t>LOUNGE PANTS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758845BC-C2B4-4D45-B1C6-5CCCAF017774}"/>
              </a:ext>
            </a:extLst>
          </p:cNvPr>
          <p:cNvSpPr txBox="1"/>
          <p:nvPr/>
        </p:nvSpPr>
        <p:spPr>
          <a:xfrm>
            <a:off x="18261087" y="9771433"/>
            <a:ext cx="7945958" cy="1569660"/>
          </a:xfrm>
          <a:prstGeom prst="rect">
            <a:avLst/>
          </a:prstGeom>
          <a:noFill/>
          <a:ln w="127000">
            <a:noFill/>
          </a:ln>
        </p:spPr>
        <p:txBody>
          <a:bodyPr wrap="none" rtlCol="0">
            <a:spAutoFit/>
          </a:bodyPr>
          <a:lstStyle/>
          <a:p>
            <a:r>
              <a:rPr lang="en-US" sz="9600" dirty="0"/>
              <a:t>LOUNGE PANTS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24197EA-2BF6-4667-BEB2-A6C9E78038AA}"/>
              </a:ext>
            </a:extLst>
          </p:cNvPr>
          <p:cNvSpPr txBox="1"/>
          <p:nvPr/>
        </p:nvSpPr>
        <p:spPr>
          <a:xfrm>
            <a:off x="34944401" y="3100111"/>
            <a:ext cx="7156511" cy="1569660"/>
          </a:xfrm>
          <a:prstGeom prst="rect">
            <a:avLst/>
          </a:prstGeom>
          <a:noFill/>
          <a:ln w="127000">
            <a:noFill/>
          </a:ln>
        </p:spPr>
        <p:txBody>
          <a:bodyPr wrap="none" rtlCol="0">
            <a:spAutoFit/>
          </a:bodyPr>
          <a:lstStyle/>
          <a:p>
            <a:r>
              <a:rPr lang="en-US" sz="9600" dirty="0"/>
              <a:t>CRINKLE TOYS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B7DD9E38-EF49-451D-8AA2-60ABA7FF23F1}"/>
              </a:ext>
            </a:extLst>
          </p:cNvPr>
          <p:cNvSpPr txBox="1"/>
          <p:nvPr/>
        </p:nvSpPr>
        <p:spPr>
          <a:xfrm>
            <a:off x="32916273" y="10749765"/>
            <a:ext cx="3342582" cy="1569660"/>
          </a:xfrm>
          <a:prstGeom prst="rect">
            <a:avLst/>
          </a:prstGeom>
          <a:noFill/>
          <a:ln w="127000">
            <a:noFill/>
          </a:ln>
        </p:spPr>
        <p:txBody>
          <a:bodyPr wrap="none" rtlCol="0">
            <a:spAutoFit/>
          </a:bodyPr>
          <a:lstStyle/>
          <a:p>
            <a:r>
              <a:rPr lang="en-US" sz="9600" dirty="0"/>
              <a:t>HOOD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837CC8DE-7EC9-48F0-A25A-41ED7B7D85DF}"/>
              </a:ext>
            </a:extLst>
          </p:cNvPr>
          <p:cNvSpPr txBox="1"/>
          <p:nvPr/>
        </p:nvSpPr>
        <p:spPr>
          <a:xfrm>
            <a:off x="42019731" y="10766925"/>
            <a:ext cx="3342582" cy="1569660"/>
          </a:xfrm>
          <a:prstGeom prst="rect">
            <a:avLst/>
          </a:prstGeom>
          <a:noFill/>
          <a:ln w="127000">
            <a:noFill/>
          </a:ln>
        </p:spPr>
        <p:txBody>
          <a:bodyPr wrap="none" rtlCol="0">
            <a:spAutoFit/>
          </a:bodyPr>
          <a:lstStyle/>
          <a:p>
            <a:r>
              <a:rPr lang="en-US" sz="9600" dirty="0"/>
              <a:t>HOOD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1C5F2690-0ED9-4DAD-A151-D9B0CE212AD5}"/>
              </a:ext>
            </a:extLst>
          </p:cNvPr>
          <p:cNvSpPr txBox="1"/>
          <p:nvPr/>
        </p:nvSpPr>
        <p:spPr>
          <a:xfrm>
            <a:off x="42559205" y="19121029"/>
            <a:ext cx="3770584" cy="1569660"/>
          </a:xfrm>
          <a:prstGeom prst="rect">
            <a:avLst/>
          </a:prstGeom>
          <a:noFill/>
          <a:ln w="127000">
            <a:noFill/>
          </a:ln>
        </p:spPr>
        <p:txBody>
          <a:bodyPr wrap="none" rtlCol="0">
            <a:spAutoFit/>
          </a:bodyPr>
          <a:lstStyle/>
          <a:p>
            <a:r>
              <a:rPr lang="en-US" sz="9600" dirty="0"/>
              <a:t>SLEEVE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8451ACD6-16BE-4C1A-8D14-69B98F48EAD1}"/>
              </a:ext>
            </a:extLst>
          </p:cNvPr>
          <p:cNvSpPr txBox="1"/>
          <p:nvPr/>
        </p:nvSpPr>
        <p:spPr>
          <a:xfrm>
            <a:off x="42559205" y="27739426"/>
            <a:ext cx="3770584" cy="1569660"/>
          </a:xfrm>
          <a:prstGeom prst="rect">
            <a:avLst/>
          </a:prstGeom>
          <a:noFill/>
          <a:ln w="127000">
            <a:noFill/>
          </a:ln>
        </p:spPr>
        <p:txBody>
          <a:bodyPr wrap="none" rtlCol="0">
            <a:spAutoFit/>
          </a:bodyPr>
          <a:lstStyle/>
          <a:p>
            <a:r>
              <a:rPr lang="en-US" sz="9600" dirty="0"/>
              <a:t>SLEEVE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A36C5778-C7A1-44E0-A8CA-DDBB02342574}"/>
              </a:ext>
            </a:extLst>
          </p:cNvPr>
          <p:cNvSpPr txBox="1"/>
          <p:nvPr/>
        </p:nvSpPr>
        <p:spPr>
          <a:xfrm>
            <a:off x="1040014" y="25991686"/>
            <a:ext cx="4564839" cy="1569660"/>
          </a:xfrm>
          <a:prstGeom prst="rect">
            <a:avLst/>
          </a:prstGeom>
          <a:noFill/>
          <a:ln w="127000">
            <a:noFill/>
          </a:ln>
        </p:spPr>
        <p:txBody>
          <a:bodyPr wrap="none" rtlCol="0">
            <a:spAutoFit/>
          </a:bodyPr>
          <a:lstStyle/>
          <a:p>
            <a:r>
              <a:rPr lang="en-US" sz="9600" dirty="0"/>
              <a:t>R FRONT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9AA82C87-0E4B-4189-ADDB-74A3891A822C}"/>
              </a:ext>
            </a:extLst>
          </p:cNvPr>
          <p:cNvSpPr txBox="1"/>
          <p:nvPr/>
        </p:nvSpPr>
        <p:spPr>
          <a:xfrm>
            <a:off x="6820049" y="26004664"/>
            <a:ext cx="4414157" cy="1569660"/>
          </a:xfrm>
          <a:prstGeom prst="rect">
            <a:avLst/>
          </a:prstGeom>
          <a:noFill/>
          <a:ln w="127000">
            <a:noFill/>
          </a:ln>
        </p:spPr>
        <p:txBody>
          <a:bodyPr wrap="none" rtlCol="0">
            <a:spAutoFit/>
          </a:bodyPr>
          <a:lstStyle/>
          <a:p>
            <a:r>
              <a:rPr lang="en-US" sz="9600" dirty="0"/>
              <a:t>L FRONT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5DCF6751-2543-4053-AD52-3E706126C84B}"/>
              </a:ext>
            </a:extLst>
          </p:cNvPr>
          <p:cNvSpPr txBox="1"/>
          <p:nvPr/>
        </p:nvSpPr>
        <p:spPr>
          <a:xfrm>
            <a:off x="16534895" y="25862177"/>
            <a:ext cx="2842188" cy="1569660"/>
          </a:xfrm>
          <a:prstGeom prst="rect">
            <a:avLst/>
          </a:prstGeom>
          <a:noFill/>
          <a:ln w="127000">
            <a:noFill/>
          </a:ln>
        </p:spPr>
        <p:txBody>
          <a:bodyPr wrap="none" rtlCol="0">
            <a:spAutoFit/>
          </a:bodyPr>
          <a:lstStyle/>
          <a:p>
            <a:r>
              <a:rPr lang="en-US" sz="9600" dirty="0"/>
              <a:t>BACK</a:t>
            </a:r>
          </a:p>
        </p:txBody>
      </p:sp>
    </p:spTree>
    <p:extLst>
      <p:ext uri="{BB962C8B-B14F-4D97-AF65-F5344CB8AC3E}">
        <p14:creationId xmlns:p14="http://schemas.microsoft.com/office/powerpoint/2010/main" val="1582689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D1A2AD8D-1B19-43D4-B6BF-B352F2861B19}"/>
              </a:ext>
            </a:extLst>
          </p:cNvPr>
          <p:cNvSpPr txBox="1"/>
          <p:nvPr/>
        </p:nvSpPr>
        <p:spPr>
          <a:xfrm>
            <a:off x="5905751" y="381517"/>
            <a:ext cx="17559615" cy="1446550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sz="8800" b="1" dirty="0">
                <a:ln>
                  <a:solidFill>
                    <a:srgbClr val="33CC33"/>
                  </a:solidFill>
                </a:ln>
                <a:solidFill>
                  <a:srgbClr val="33CC33"/>
                </a:solidFill>
              </a:rPr>
              <a:t>B A B Y   L A Y E T T E    3 - 6    M O </a:t>
            </a:r>
            <a:r>
              <a:rPr lang="en-US" dirty="0"/>
              <a:t>. </a:t>
            </a:r>
            <a:r>
              <a:rPr lang="en-US" b="1" dirty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- D</a:t>
            </a:r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15C3DCC-3305-4571-BFCD-2D9A5CE98102}"/>
              </a:ext>
            </a:extLst>
          </p:cNvPr>
          <p:cNvGrpSpPr/>
          <p:nvPr/>
        </p:nvGrpSpPr>
        <p:grpSpPr>
          <a:xfrm rot="16200000">
            <a:off x="36047695" y="-5576276"/>
            <a:ext cx="4921180" cy="19025047"/>
            <a:chOff x="33461893" y="11601514"/>
            <a:chExt cx="4921180" cy="19025047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1B5D69E4-295D-4C31-BF39-6FFEEF0AFD4E}"/>
                </a:ext>
              </a:extLst>
            </p:cNvPr>
            <p:cNvGrpSpPr/>
            <p:nvPr/>
          </p:nvGrpSpPr>
          <p:grpSpPr>
            <a:xfrm>
              <a:off x="33461893" y="11601514"/>
              <a:ext cx="4914251" cy="9526895"/>
              <a:chOff x="53114659" y="11526461"/>
              <a:chExt cx="4914251" cy="9526895"/>
            </a:xfrm>
          </p:grpSpPr>
          <p:sp>
            <p:nvSpPr>
              <p:cNvPr id="111" name="Rectangle 110">
                <a:extLst>
                  <a:ext uri="{FF2B5EF4-FFF2-40B4-BE49-F238E27FC236}">
                    <a16:creationId xmlns:a16="http://schemas.microsoft.com/office/drawing/2014/main" id="{8ABDFF6A-FF4E-4C68-8EB1-5851A619FF4B}"/>
                  </a:ext>
                </a:extLst>
              </p:cNvPr>
              <p:cNvSpPr/>
              <p:nvPr/>
            </p:nvSpPr>
            <p:spPr>
              <a:xfrm>
                <a:off x="53114659" y="11526461"/>
                <a:ext cx="4914251" cy="4794053"/>
              </a:xfrm>
              <a:prstGeom prst="rect">
                <a:avLst/>
              </a:prstGeom>
              <a:solidFill>
                <a:schemeClr val="bg1"/>
              </a:solidFill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CB9B526F-7A7B-4F3D-A781-3B5444C86148}"/>
                  </a:ext>
                </a:extLst>
              </p:cNvPr>
              <p:cNvSpPr/>
              <p:nvPr/>
            </p:nvSpPr>
            <p:spPr>
              <a:xfrm>
                <a:off x="53114659" y="16259303"/>
                <a:ext cx="4914251" cy="4794053"/>
              </a:xfrm>
              <a:prstGeom prst="rect">
                <a:avLst/>
              </a:prstGeom>
              <a:solidFill>
                <a:schemeClr val="bg1"/>
              </a:solidFill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2" name="Group 181">
              <a:extLst>
                <a:ext uri="{FF2B5EF4-FFF2-40B4-BE49-F238E27FC236}">
                  <a16:creationId xmlns:a16="http://schemas.microsoft.com/office/drawing/2014/main" id="{44295153-31E6-40A0-BF3E-863DBF87A909}"/>
                </a:ext>
              </a:extLst>
            </p:cNvPr>
            <p:cNvGrpSpPr/>
            <p:nvPr/>
          </p:nvGrpSpPr>
          <p:grpSpPr>
            <a:xfrm>
              <a:off x="33468822" y="21099666"/>
              <a:ext cx="4914251" cy="9526895"/>
              <a:chOff x="53114659" y="11526461"/>
              <a:chExt cx="4914251" cy="9526895"/>
            </a:xfrm>
          </p:grpSpPr>
          <p:sp>
            <p:nvSpPr>
              <p:cNvPr id="185" name="Rectangle 184">
                <a:extLst>
                  <a:ext uri="{FF2B5EF4-FFF2-40B4-BE49-F238E27FC236}">
                    <a16:creationId xmlns:a16="http://schemas.microsoft.com/office/drawing/2014/main" id="{1C239792-F493-4B9A-925E-E916DC2C01A3}"/>
                  </a:ext>
                </a:extLst>
              </p:cNvPr>
              <p:cNvSpPr/>
              <p:nvPr/>
            </p:nvSpPr>
            <p:spPr>
              <a:xfrm>
                <a:off x="53114659" y="11526461"/>
                <a:ext cx="4914251" cy="4794053"/>
              </a:xfrm>
              <a:prstGeom prst="rect">
                <a:avLst/>
              </a:prstGeom>
              <a:solidFill>
                <a:schemeClr val="bg1"/>
              </a:solidFill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Rectangle 185">
                <a:extLst>
                  <a:ext uri="{FF2B5EF4-FFF2-40B4-BE49-F238E27FC236}">
                    <a16:creationId xmlns:a16="http://schemas.microsoft.com/office/drawing/2014/main" id="{3B08C3C8-781F-4873-81CF-960AC24D9329}"/>
                  </a:ext>
                </a:extLst>
              </p:cNvPr>
              <p:cNvSpPr/>
              <p:nvPr/>
            </p:nvSpPr>
            <p:spPr>
              <a:xfrm>
                <a:off x="53114659" y="16259303"/>
                <a:ext cx="4914251" cy="4794053"/>
              </a:xfrm>
              <a:prstGeom prst="rect">
                <a:avLst/>
              </a:prstGeom>
              <a:solidFill>
                <a:schemeClr val="bg1"/>
              </a:solidFill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4C5E90AE-7FEC-4434-8391-349F46E037D8}"/>
              </a:ext>
            </a:extLst>
          </p:cNvPr>
          <p:cNvGrpSpPr/>
          <p:nvPr/>
        </p:nvGrpSpPr>
        <p:grpSpPr>
          <a:xfrm>
            <a:off x="227715" y="2163353"/>
            <a:ext cx="14414378" cy="15740251"/>
            <a:chOff x="10758560" y="10705795"/>
            <a:chExt cx="15492340" cy="16917367"/>
          </a:xfrm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12BD562D-D31C-4D90-B015-86B63977F6C7}"/>
                </a:ext>
              </a:extLst>
            </p:cNvPr>
            <p:cNvSpPr/>
            <p:nvPr/>
          </p:nvSpPr>
          <p:spPr>
            <a:xfrm>
              <a:off x="10758560" y="10705795"/>
              <a:ext cx="3005566" cy="8929742"/>
            </a:xfrm>
            <a:custGeom>
              <a:avLst/>
              <a:gdLst>
                <a:gd name="connsiteX0" fmla="*/ 0 w 2887579"/>
                <a:gd name="connsiteY0" fmla="*/ 8566484 h 8566484"/>
                <a:gd name="connsiteX1" fmla="*/ 1299411 w 2887579"/>
                <a:gd name="connsiteY1" fmla="*/ 7892715 h 8566484"/>
                <a:gd name="connsiteX2" fmla="*/ 2261937 w 2887579"/>
                <a:gd name="connsiteY2" fmla="*/ 5101389 h 8566484"/>
                <a:gd name="connsiteX3" fmla="*/ 2887579 w 2887579"/>
                <a:gd name="connsiteY3" fmla="*/ 0 h 8566484"/>
                <a:gd name="connsiteX0" fmla="*/ 0 w 3005566"/>
                <a:gd name="connsiteY0" fmla="*/ 8566484 h 8566484"/>
                <a:gd name="connsiteX1" fmla="*/ 1417398 w 3005566"/>
                <a:gd name="connsiteY1" fmla="*/ 7892715 h 8566484"/>
                <a:gd name="connsiteX2" fmla="*/ 2379924 w 3005566"/>
                <a:gd name="connsiteY2" fmla="*/ 5101389 h 8566484"/>
                <a:gd name="connsiteX3" fmla="*/ 3005566 w 3005566"/>
                <a:gd name="connsiteY3" fmla="*/ 0 h 8566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05566" h="8566484">
                  <a:moveTo>
                    <a:pt x="0" y="8566484"/>
                  </a:moveTo>
                  <a:cubicBezTo>
                    <a:pt x="461211" y="8518357"/>
                    <a:pt x="1020744" y="8470231"/>
                    <a:pt x="1417398" y="7892715"/>
                  </a:cubicBezTo>
                  <a:cubicBezTo>
                    <a:pt x="1814052" y="7315199"/>
                    <a:pt x="2115229" y="6416841"/>
                    <a:pt x="2379924" y="5101389"/>
                  </a:cubicBezTo>
                  <a:cubicBezTo>
                    <a:pt x="2644619" y="3785937"/>
                    <a:pt x="2825092" y="1892968"/>
                    <a:pt x="3005566" y="0"/>
                  </a:cubicBez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6FC92A7C-EA71-4FCD-8ED7-134DEA287A86}"/>
                </a:ext>
              </a:extLst>
            </p:cNvPr>
            <p:cNvSpPr/>
            <p:nvPr/>
          </p:nvSpPr>
          <p:spPr>
            <a:xfrm>
              <a:off x="13764126" y="10729177"/>
              <a:ext cx="10677024" cy="1253273"/>
            </a:xfrm>
            <a:custGeom>
              <a:avLst/>
              <a:gdLst>
                <a:gd name="connsiteX0" fmla="*/ 0 w 10629900"/>
                <a:gd name="connsiteY0" fmla="*/ 0 h 1162050"/>
                <a:gd name="connsiteX1" fmla="*/ 1543050 w 10629900"/>
                <a:gd name="connsiteY1" fmla="*/ 438150 h 1162050"/>
                <a:gd name="connsiteX2" fmla="*/ 3848100 w 10629900"/>
                <a:gd name="connsiteY2" fmla="*/ 876300 h 1162050"/>
                <a:gd name="connsiteX3" fmla="*/ 5905500 w 10629900"/>
                <a:gd name="connsiteY3" fmla="*/ 1028700 h 1162050"/>
                <a:gd name="connsiteX4" fmla="*/ 8362950 w 10629900"/>
                <a:gd name="connsiteY4" fmla="*/ 1104900 h 1162050"/>
                <a:gd name="connsiteX5" fmla="*/ 10629900 w 10629900"/>
                <a:gd name="connsiteY5" fmla="*/ 1162050 h 1162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29900" h="1162050">
                  <a:moveTo>
                    <a:pt x="0" y="0"/>
                  </a:moveTo>
                  <a:cubicBezTo>
                    <a:pt x="450850" y="146050"/>
                    <a:pt x="901700" y="292100"/>
                    <a:pt x="1543050" y="438150"/>
                  </a:cubicBezTo>
                  <a:cubicBezTo>
                    <a:pt x="2184400" y="584200"/>
                    <a:pt x="3121025" y="777875"/>
                    <a:pt x="3848100" y="876300"/>
                  </a:cubicBezTo>
                  <a:cubicBezTo>
                    <a:pt x="4575175" y="974725"/>
                    <a:pt x="5153025" y="990600"/>
                    <a:pt x="5905500" y="1028700"/>
                  </a:cubicBezTo>
                  <a:cubicBezTo>
                    <a:pt x="6657975" y="1066800"/>
                    <a:pt x="8362950" y="1104900"/>
                    <a:pt x="8362950" y="1104900"/>
                  </a:cubicBezTo>
                  <a:lnTo>
                    <a:pt x="10629900" y="1162050"/>
                  </a:ln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3D38E4F0-46E3-485A-9918-79C59EE44453}"/>
                </a:ext>
              </a:extLst>
            </p:cNvPr>
            <p:cNvSpPr/>
            <p:nvPr/>
          </p:nvSpPr>
          <p:spPr>
            <a:xfrm>
              <a:off x="24411102" y="11944350"/>
              <a:ext cx="1801698" cy="7200900"/>
            </a:xfrm>
            <a:custGeom>
              <a:avLst/>
              <a:gdLst>
                <a:gd name="connsiteX0" fmla="*/ 10998 w 1801698"/>
                <a:gd name="connsiteY0" fmla="*/ 0 h 7200900"/>
                <a:gd name="connsiteX1" fmla="*/ 10998 w 1801698"/>
                <a:gd name="connsiteY1" fmla="*/ 3390900 h 7200900"/>
                <a:gd name="connsiteX2" fmla="*/ 125298 w 1801698"/>
                <a:gd name="connsiteY2" fmla="*/ 5200650 h 7200900"/>
                <a:gd name="connsiteX3" fmla="*/ 468198 w 1801698"/>
                <a:gd name="connsiteY3" fmla="*/ 6515100 h 7200900"/>
                <a:gd name="connsiteX4" fmla="*/ 1115898 w 1801698"/>
                <a:gd name="connsiteY4" fmla="*/ 7048500 h 7200900"/>
                <a:gd name="connsiteX5" fmla="*/ 1801698 w 1801698"/>
                <a:gd name="connsiteY5" fmla="*/ 7200900 h 7200900"/>
                <a:gd name="connsiteX6" fmla="*/ 1801698 w 1801698"/>
                <a:gd name="connsiteY6" fmla="*/ 7200900 h 7200900"/>
                <a:gd name="connsiteX7" fmla="*/ 1801698 w 1801698"/>
                <a:gd name="connsiteY7" fmla="*/ 7200900 h 720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01698" h="7200900">
                  <a:moveTo>
                    <a:pt x="10998" y="0"/>
                  </a:moveTo>
                  <a:cubicBezTo>
                    <a:pt x="1473" y="1262062"/>
                    <a:pt x="-8052" y="2524125"/>
                    <a:pt x="10998" y="3390900"/>
                  </a:cubicBezTo>
                  <a:cubicBezTo>
                    <a:pt x="30048" y="4257675"/>
                    <a:pt x="49098" y="4679950"/>
                    <a:pt x="125298" y="5200650"/>
                  </a:cubicBezTo>
                  <a:cubicBezTo>
                    <a:pt x="201498" y="5721350"/>
                    <a:pt x="303098" y="6207125"/>
                    <a:pt x="468198" y="6515100"/>
                  </a:cubicBezTo>
                  <a:cubicBezTo>
                    <a:pt x="633298" y="6823075"/>
                    <a:pt x="893648" y="6934200"/>
                    <a:pt x="1115898" y="7048500"/>
                  </a:cubicBezTo>
                  <a:cubicBezTo>
                    <a:pt x="1338148" y="7162800"/>
                    <a:pt x="1801698" y="7200900"/>
                    <a:pt x="1801698" y="7200900"/>
                  </a:cubicBezTo>
                  <a:lnTo>
                    <a:pt x="1801698" y="7200900"/>
                  </a:lnTo>
                  <a:lnTo>
                    <a:pt x="1801698" y="7200900"/>
                  </a:ln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5DA8DC11-54E9-4B0B-BC07-5F99AD4CCBE6}"/>
                </a:ext>
              </a:extLst>
            </p:cNvPr>
            <p:cNvSpPr/>
            <p:nvPr/>
          </p:nvSpPr>
          <p:spPr>
            <a:xfrm>
              <a:off x="12725399" y="27527279"/>
              <a:ext cx="11978269" cy="95883"/>
            </a:xfrm>
            <a:custGeom>
              <a:avLst/>
              <a:gdLst>
                <a:gd name="connsiteX0" fmla="*/ 0 w 11830050"/>
                <a:gd name="connsiteY0" fmla="*/ 38100 h 38100"/>
                <a:gd name="connsiteX1" fmla="*/ 11830050 w 11830050"/>
                <a:gd name="connsiteY1" fmla="*/ 0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830050" h="38100">
                  <a:moveTo>
                    <a:pt x="0" y="38100"/>
                  </a:moveTo>
                  <a:lnTo>
                    <a:pt x="11830050" y="0"/>
                  </a:ln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EE35D4AE-B226-4026-81AE-73AE59171483}"/>
                </a:ext>
              </a:extLst>
            </p:cNvPr>
            <p:cNvSpPr/>
            <p:nvPr/>
          </p:nvSpPr>
          <p:spPr>
            <a:xfrm>
              <a:off x="10801350" y="19678650"/>
              <a:ext cx="1924050" cy="7944512"/>
            </a:xfrm>
            <a:custGeom>
              <a:avLst/>
              <a:gdLst>
                <a:gd name="connsiteX0" fmla="*/ 0 w 1924050"/>
                <a:gd name="connsiteY0" fmla="*/ 0 h 7772400"/>
                <a:gd name="connsiteX1" fmla="*/ 704850 w 1924050"/>
                <a:gd name="connsiteY1" fmla="*/ 1485900 h 7772400"/>
                <a:gd name="connsiteX2" fmla="*/ 1333500 w 1924050"/>
                <a:gd name="connsiteY2" fmla="*/ 3695700 h 7772400"/>
                <a:gd name="connsiteX3" fmla="*/ 1695450 w 1924050"/>
                <a:gd name="connsiteY3" fmla="*/ 5905500 h 7772400"/>
                <a:gd name="connsiteX4" fmla="*/ 1924050 w 1924050"/>
                <a:gd name="connsiteY4" fmla="*/ 7772400 h 7772400"/>
                <a:gd name="connsiteX5" fmla="*/ 1924050 w 1924050"/>
                <a:gd name="connsiteY5" fmla="*/ 7772400 h 777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24050" h="7772400">
                  <a:moveTo>
                    <a:pt x="0" y="0"/>
                  </a:moveTo>
                  <a:cubicBezTo>
                    <a:pt x="241300" y="434975"/>
                    <a:pt x="482600" y="869950"/>
                    <a:pt x="704850" y="1485900"/>
                  </a:cubicBezTo>
                  <a:cubicBezTo>
                    <a:pt x="927100" y="2101850"/>
                    <a:pt x="1168400" y="2959100"/>
                    <a:pt x="1333500" y="3695700"/>
                  </a:cubicBezTo>
                  <a:cubicBezTo>
                    <a:pt x="1498600" y="4432300"/>
                    <a:pt x="1597025" y="5226050"/>
                    <a:pt x="1695450" y="5905500"/>
                  </a:cubicBezTo>
                  <a:cubicBezTo>
                    <a:pt x="1793875" y="6584950"/>
                    <a:pt x="1924050" y="7772400"/>
                    <a:pt x="1924050" y="7772400"/>
                  </a:cubicBezTo>
                  <a:lnTo>
                    <a:pt x="1924050" y="7772400"/>
                  </a:ln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C0787E69-799B-4196-AFAC-5CA553E460DA}"/>
                </a:ext>
              </a:extLst>
            </p:cNvPr>
            <p:cNvSpPr/>
            <p:nvPr/>
          </p:nvSpPr>
          <p:spPr>
            <a:xfrm>
              <a:off x="24607533" y="19183349"/>
              <a:ext cx="1643367" cy="8343929"/>
            </a:xfrm>
            <a:custGeom>
              <a:avLst/>
              <a:gdLst>
                <a:gd name="connsiteX0" fmla="*/ 1643367 w 1643367"/>
                <a:gd name="connsiteY0" fmla="*/ 0 h 8248650"/>
                <a:gd name="connsiteX1" fmla="*/ 1129017 w 1643367"/>
                <a:gd name="connsiteY1" fmla="*/ 762000 h 8248650"/>
                <a:gd name="connsiteX2" fmla="*/ 538467 w 1643367"/>
                <a:gd name="connsiteY2" fmla="*/ 2705100 h 8248650"/>
                <a:gd name="connsiteX3" fmla="*/ 176517 w 1643367"/>
                <a:gd name="connsiteY3" fmla="*/ 4629150 h 8248650"/>
                <a:gd name="connsiteX4" fmla="*/ 5067 w 1643367"/>
                <a:gd name="connsiteY4" fmla="*/ 7029450 h 8248650"/>
                <a:gd name="connsiteX5" fmla="*/ 62217 w 1643367"/>
                <a:gd name="connsiteY5" fmla="*/ 8248650 h 824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43367" h="8248650">
                  <a:moveTo>
                    <a:pt x="1643367" y="0"/>
                  </a:moveTo>
                  <a:cubicBezTo>
                    <a:pt x="1478267" y="155575"/>
                    <a:pt x="1313167" y="311150"/>
                    <a:pt x="1129017" y="762000"/>
                  </a:cubicBezTo>
                  <a:cubicBezTo>
                    <a:pt x="944867" y="1212850"/>
                    <a:pt x="697217" y="2060575"/>
                    <a:pt x="538467" y="2705100"/>
                  </a:cubicBezTo>
                  <a:cubicBezTo>
                    <a:pt x="379717" y="3349625"/>
                    <a:pt x="265417" y="3908425"/>
                    <a:pt x="176517" y="4629150"/>
                  </a:cubicBezTo>
                  <a:cubicBezTo>
                    <a:pt x="87617" y="5349875"/>
                    <a:pt x="24117" y="6426200"/>
                    <a:pt x="5067" y="7029450"/>
                  </a:cubicBezTo>
                  <a:cubicBezTo>
                    <a:pt x="-13983" y="7632700"/>
                    <a:pt x="24117" y="7940675"/>
                    <a:pt x="62217" y="8248650"/>
                  </a:cubicBez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4DF7CAB5-FE43-48D8-9A9A-75580314CFD9}"/>
              </a:ext>
            </a:extLst>
          </p:cNvPr>
          <p:cNvGrpSpPr/>
          <p:nvPr/>
        </p:nvGrpSpPr>
        <p:grpSpPr>
          <a:xfrm flipH="1">
            <a:off x="14967292" y="2207742"/>
            <a:ext cx="14414378" cy="15740251"/>
            <a:chOff x="10758560" y="10705795"/>
            <a:chExt cx="15492340" cy="16917367"/>
          </a:xfrm>
        </p:grpSpPr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797BB0B4-F6DA-42EC-B564-813CE2185F66}"/>
                </a:ext>
              </a:extLst>
            </p:cNvPr>
            <p:cNvSpPr/>
            <p:nvPr/>
          </p:nvSpPr>
          <p:spPr>
            <a:xfrm>
              <a:off x="10758560" y="10705795"/>
              <a:ext cx="3005566" cy="8929742"/>
            </a:xfrm>
            <a:custGeom>
              <a:avLst/>
              <a:gdLst>
                <a:gd name="connsiteX0" fmla="*/ 0 w 2887579"/>
                <a:gd name="connsiteY0" fmla="*/ 8566484 h 8566484"/>
                <a:gd name="connsiteX1" fmla="*/ 1299411 w 2887579"/>
                <a:gd name="connsiteY1" fmla="*/ 7892715 h 8566484"/>
                <a:gd name="connsiteX2" fmla="*/ 2261937 w 2887579"/>
                <a:gd name="connsiteY2" fmla="*/ 5101389 h 8566484"/>
                <a:gd name="connsiteX3" fmla="*/ 2887579 w 2887579"/>
                <a:gd name="connsiteY3" fmla="*/ 0 h 8566484"/>
                <a:gd name="connsiteX0" fmla="*/ 0 w 3005566"/>
                <a:gd name="connsiteY0" fmla="*/ 8566484 h 8566484"/>
                <a:gd name="connsiteX1" fmla="*/ 1417398 w 3005566"/>
                <a:gd name="connsiteY1" fmla="*/ 7892715 h 8566484"/>
                <a:gd name="connsiteX2" fmla="*/ 2379924 w 3005566"/>
                <a:gd name="connsiteY2" fmla="*/ 5101389 h 8566484"/>
                <a:gd name="connsiteX3" fmla="*/ 3005566 w 3005566"/>
                <a:gd name="connsiteY3" fmla="*/ 0 h 8566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05566" h="8566484">
                  <a:moveTo>
                    <a:pt x="0" y="8566484"/>
                  </a:moveTo>
                  <a:cubicBezTo>
                    <a:pt x="461211" y="8518357"/>
                    <a:pt x="1020744" y="8470231"/>
                    <a:pt x="1417398" y="7892715"/>
                  </a:cubicBezTo>
                  <a:cubicBezTo>
                    <a:pt x="1814052" y="7315199"/>
                    <a:pt x="2115229" y="6416841"/>
                    <a:pt x="2379924" y="5101389"/>
                  </a:cubicBezTo>
                  <a:cubicBezTo>
                    <a:pt x="2644619" y="3785937"/>
                    <a:pt x="2825092" y="1892968"/>
                    <a:pt x="3005566" y="0"/>
                  </a:cubicBez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7A2FB9FA-99D8-4A79-A016-4706A336F579}"/>
                </a:ext>
              </a:extLst>
            </p:cNvPr>
            <p:cNvSpPr/>
            <p:nvPr/>
          </p:nvSpPr>
          <p:spPr>
            <a:xfrm>
              <a:off x="13764126" y="10729177"/>
              <a:ext cx="10677024" cy="1253273"/>
            </a:xfrm>
            <a:custGeom>
              <a:avLst/>
              <a:gdLst>
                <a:gd name="connsiteX0" fmla="*/ 0 w 10629900"/>
                <a:gd name="connsiteY0" fmla="*/ 0 h 1162050"/>
                <a:gd name="connsiteX1" fmla="*/ 1543050 w 10629900"/>
                <a:gd name="connsiteY1" fmla="*/ 438150 h 1162050"/>
                <a:gd name="connsiteX2" fmla="*/ 3848100 w 10629900"/>
                <a:gd name="connsiteY2" fmla="*/ 876300 h 1162050"/>
                <a:gd name="connsiteX3" fmla="*/ 5905500 w 10629900"/>
                <a:gd name="connsiteY3" fmla="*/ 1028700 h 1162050"/>
                <a:gd name="connsiteX4" fmla="*/ 8362950 w 10629900"/>
                <a:gd name="connsiteY4" fmla="*/ 1104900 h 1162050"/>
                <a:gd name="connsiteX5" fmla="*/ 10629900 w 10629900"/>
                <a:gd name="connsiteY5" fmla="*/ 1162050 h 1162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629900" h="1162050">
                  <a:moveTo>
                    <a:pt x="0" y="0"/>
                  </a:moveTo>
                  <a:cubicBezTo>
                    <a:pt x="450850" y="146050"/>
                    <a:pt x="901700" y="292100"/>
                    <a:pt x="1543050" y="438150"/>
                  </a:cubicBezTo>
                  <a:cubicBezTo>
                    <a:pt x="2184400" y="584200"/>
                    <a:pt x="3121025" y="777875"/>
                    <a:pt x="3848100" y="876300"/>
                  </a:cubicBezTo>
                  <a:cubicBezTo>
                    <a:pt x="4575175" y="974725"/>
                    <a:pt x="5153025" y="990600"/>
                    <a:pt x="5905500" y="1028700"/>
                  </a:cubicBezTo>
                  <a:cubicBezTo>
                    <a:pt x="6657975" y="1066800"/>
                    <a:pt x="8362950" y="1104900"/>
                    <a:pt x="8362950" y="1104900"/>
                  </a:cubicBezTo>
                  <a:lnTo>
                    <a:pt x="10629900" y="1162050"/>
                  </a:ln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97105535-5537-452B-B4BB-3B026F285425}"/>
                </a:ext>
              </a:extLst>
            </p:cNvPr>
            <p:cNvSpPr/>
            <p:nvPr/>
          </p:nvSpPr>
          <p:spPr>
            <a:xfrm>
              <a:off x="24411102" y="11944350"/>
              <a:ext cx="1801698" cy="7200900"/>
            </a:xfrm>
            <a:custGeom>
              <a:avLst/>
              <a:gdLst>
                <a:gd name="connsiteX0" fmla="*/ 10998 w 1801698"/>
                <a:gd name="connsiteY0" fmla="*/ 0 h 7200900"/>
                <a:gd name="connsiteX1" fmla="*/ 10998 w 1801698"/>
                <a:gd name="connsiteY1" fmla="*/ 3390900 h 7200900"/>
                <a:gd name="connsiteX2" fmla="*/ 125298 w 1801698"/>
                <a:gd name="connsiteY2" fmla="*/ 5200650 h 7200900"/>
                <a:gd name="connsiteX3" fmla="*/ 468198 w 1801698"/>
                <a:gd name="connsiteY3" fmla="*/ 6515100 h 7200900"/>
                <a:gd name="connsiteX4" fmla="*/ 1115898 w 1801698"/>
                <a:gd name="connsiteY4" fmla="*/ 7048500 h 7200900"/>
                <a:gd name="connsiteX5" fmla="*/ 1801698 w 1801698"/>
                <a:gd name="connsiteY5" fmla="*/ 7200900 h 7200900"/>
                <a:gd name="connsiteX6" fmla="*/ 1801698 w 1801698"/>
                <a:gd name="connsiteY6" fmla="*/ 7200900 h 7200900"/>
                <a:gd name="connsiteX7" fmla="*/ 1801698 w 1801698"/>
                <a:gd name="connsiteY7" fmla="*/ 7200900 h 720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01698" h="7200900">
                  <a:moveTo>
                    <a:pt x="10998" y="0"/>
                  </a:moveTo>
                  <a:cubicBezTo>
                    <a:pt x="1473" y="1262062"/>
                    <a:pt x="-8052" y="2524125"/>
                    <a:pt x="10998" y="3390900"/>
                  </a:cubicBezTo>
                  <a:cubicBezTo>
                    <a:pt x="30048" y="4257675"/>
                    <a:pt x="49098" y="4679950"/>
                    <a:pt x="125298" y="5200650"/>
                  </a:cubicBezTo>
                  <a:cubicBezTo>
                    <a:pt x="201498" y="5721350"/>
                    <a:pt x="303098" y="6207125"/>
                    <a:pt x="468198" y="6515100"/>
                  </a:cubicBezTo>
                  <a:cubicBezTo>
                    <a:pt x="633298" y="6823075"/>
                    <a:pt x="893648" y="6934200"/>
                    <a:pt x="1115898" y="7048500"/>
                  </a:cubicBezTo>
                  <a:cubicBezTo>
                    <a:pt x="1338148" y="7162800"/>
                    <a:pt x="1801698" y="7200900"/>
                    <a:pt x="1801698" y="7200900"/>
                  </a:cubicBezTo>
                  <a:lnTo>
                    <a:pt x="1801698" y="7200900"/>
                  </a:lnTo>
                  <a:lnTo>
                    <a:pt x="1801698" y="7200900"/>
                  </a:ln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6BA204D7-A1AE-40AD-A515-D6DC94D5E8D5}"/>
                </a:ext>
              </a:extLst>
            </p:cNvPr>
            <p:cNvSpPr/>
            <p:nvPr/>
          </p:nvSpPr>
          <p:spPr>
            <a:xfrm>
              <a:off x="12725399" y="27527279"/>
              <a:ext cx="11978269" cy="95883"/>
            </a:xfrm>
            <a:custGeom>
              <a:avLst/>
              <a:gdLst>
                <a:gd name="connsiteX0" fmla="*/ 0 w 11830050"/>
                <a:gd name="connsiteY0" fmla="*/ 38100 h 38100"/>
                <a:gd name="connsiteX1" fmla="*/ 11830050 w 11830050"/>
                <a:gd name="connsiteY1" fmla="*/ 0 h 38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830050" h="38100">
                  <a:moveTo>
                    <a:pt x="0" y="38100"/>
                  </a:moveTo>
                  <a:lnTo>
                    <a:pt x="11830050" y="0"/>
                  </a:ln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AE8A8BB0-BCC6-4566-96C7-D9BF73A763E0}"/>
                </a:ext>
              </a:extLst>
            </p:cNvPr>
            <p:cNvSpPr/>
            <p:nvPr/>
          </p:nvSpPr>
          <p:spPr>
            <a:xfrm>
              <a:off x="10801350" y="19678650"/>
              <a:ext cx="1924050" cy="7944512"/>
            </a:xfrm>
            <a:custGeom>
              <a:avLst/>
              <a:gdLst>
                <a:gd name="connsiteX0" fmla="*/ 0 w 1924050"/>
                <a:gd name="connsiteY0" fmla="*/ 0 h 7772400"/>
                <a:gd name="connsiteX1" fmla="*/ 704850 w 1924050"/>
                <a:gd name="connsiteY1" fmla="*/ 1485900 h 7772400"/>
                <a:gd name="connsiteX2" fmla="*/ 1333500 w 1924050"/>
                <a:gd name="connsiteY2" fmla="*/ 3695700 h 7772400"/>
                <a:gd name="connsiteX3" fmla="*/ 1695450 w 1924050"/>
                <a:gd name="connsiteY3" fmla="*/ 5905500 h 7772400"/>
                <a:gd name="connsiteX4" fmla="*/ 1924050 w 1924050"/>
                <a:gd name="connsiteY4" fmla="*/ 7772400 h 7772400"/>
                <a:gd name="connsiteX5" fmla="*/ 1924050 w 1924050"/>
                <a:gd name="connsiteY5" fmla="*/ 7772400 h 777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24050" h="7772400">
                  <a:moveTo>
                    <a:pt x="0" y="0"/>
                  </a:moveTo>
                  <a:cubicBezTo>
                    <a:pt x="241300" y="434975"/>
                    <a:pt x="482600" y="869950"/>
                    <a:pt x="704850" y="1485900"/>
                  </a:cubicBezTo>
                  <a:cubicBezTo>
                    <a:pt x="927100" y="2101850"/>
                    <a:pt x="1168400" y="2959100"/>
                    <a:pt x="1333500" y="3695700"/>
                  </a:cubicBezTo>
                  <a:cubicBezTo>
                    <a:pt x="1498600" y="4432300"/>
                    <a:pt x="1597025" y="5226050"/>
                    <a:pt x="1695450" y="5905500"/>
                  </a:cubicBezTo>
                  <a:cubicBezTo>
                    <a:pt x="1793875" y="6584950"/>
                    <a:pt x="1924050" y="7772400"/>
                    <a:pt x="1924050" y="7772400"/>
                  </a:cubicBezTo>
                  <a:lnTo>
                    <a:pt x="1924050" y="7772400"/>
                  </a:ln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B929D306-B5D2-4480-99E3-54E42AFED21B}"/>
                </a:ext>
              </a:extLst>
            </p:cNvPr>
            <p:cNvSpPr/>
            <p:nvPr/>
          </p:nvSpPr>
          <p:spPr>
            <a:xfrm>
              <a:off x="24607533" y="19183349"/>
              <a:ext cx="1643367" cy="8343929"/>
            </a:xfrm>
            <a:custGeom>
              <a:avLst/>
              <a:gdLst>
                <a:gd name="connsiteX0" fmla="*/ 1643367 w 1643367"/>
                <a:gd name="connsiteY0" fmla="*/ 0 h 8248650"/>
                <a:gd name="connsiteX1" fmla="*/ 1129017 w 1643367"/>
                <a:gd name="connsiteY1" fmla="*/ 762000 h 8248650"/>
                <a:gd name="connsiteX2" fmla="*/ 538467 w 1643367"/>
                <a:gd name="connsiteY2" fmla="*/ 2705100 h 8248650"/>
                <a:gd name="connsiteX3" fmla="*/ 176517 w 1643367"/>
                <a:gd name="connsiteY3" fmla="*/ 4629150 h 8248650"/>
                <a:gd name="connsiteX4" fmla="*/ 5067 w 1643367"/>
                <a:gd name="connsiteY4" fmla="*/ 7029450 h 8248650"/>
                <a:gd name="connsiteX5" fmla="*/ 62217 w 1643367"/>
                <a:gd name="connsiteY5" fmla="*/ 8248650 h 824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43367" h="8248650">
                  <a:moveTo>
                    <a:pt x="1643367" y="0"/>
                  </a:moveTo>
                  <a:cubicBezTo>
                    <a:pt x="1478267" y="155575"/>
                    <a:pt x="1313167" y="311150"/>
                    <a:pt x="1129017" y="762000"/>
                  </a:cubicBezTo>
                  <a:cubicBezTo>
                    <a:pt x="944867" y="1212850"/>
                    <a:pt x="697217" y="2060575"/>
                    <a:pt x="538467" y="2705100"/>
                  </a:cubicBezTo>
                  <a:cubicBezTo>
                    <a:pt x="379717" y="3349625"/>
                    <a:pt x="265417" y="3908425"/>
                    <a:pt x="176517" y="4629150"/>
                  </a:cubicBezTo>
                  <a:cubicBezTo>
                    <a:pt x="87617" y="5349875"/>
                    <a:pt x="24117" y="6426200"/>
                    <a:pt x="5067" y="7029450"/>
                  </a:cubicBezTo>
                  <a:cubicBezTo>
                    <a:pt x="-13983" y="7632700"/>
                    <a:pt x="24117" y="7940675"/>
                    <a:pt x="62217" y="8248650"/>
                  </a:cubicBez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5307F6B-4223-44B5-86AD-DD31FD49CF30}"/>
              </a:ext>
            </a:extLst>
          </p:cNvPr>
          <p:cNvGrpSpPr/>
          <p:nvPr/>
        </p:nvGrpSpPr>
        <p:grpSpPr>
          <a:xfrm>
            <a:off x="39337610" y="16130735"/>
            <a:ext cx="9781174" cy="7647560"/>
            <a:chOff x="9425354" y="4015150"/>
            <a:chExt cx="30866861" cy="26089711"/>
          </a:xfrm>
        </p:grpSpPr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72649907-5D05-4C3A-8619-582DDBBF02E6}"/>
                </a:ext>
              </a:extLst>
            </p:cNvPr>
            <p:cNvGrpSpPr/>
            <p:nvPr/>
          </p:nvGrpSpPr>
          <p:grpSpPr>
            <a:xfrm>
              <a:off x="9425354" y="4015150"/>
              <a:ext cx="15755815" cy="26089711"/>
              <a:chOff x="9425354" y="4015150"/>
              <a:chExt cx="15755815" cy="26089711"/>
            </a:xfrm>
          </p:grpSpPr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D88C9AD0-EF1E-4EB5-A584-3A0FCBD5AA7B}"/>
                  </a:ext>
                </a:extLst>
              </p:cNvPr>
              <p:cNvSpPr/>
              <p:nvPr/>
            </p:nvSpPr>
            <p:spPr>
              <a:xfrm>
                <a:off x="9425354" y="8932984"/>
                <a:ext cx="15755815" cy="21171877"/>
              </a:xfrm>
              <a:custGeom>
                <a:avLst/>
                <a:gdLst>
                  <a:gd name="connsiteX0" fmla="*/ 15755815 w 15755815"/>
                  <a:gd name="connsiteY0" fmla="*/ 21382892 h 21382892"/>
                  <a:gd name="connsiteX1" fmla="*/ 2954215 w 15755815"/>
                  <a:gd name="connsiteY1" fmla="*/ 21171877 h 21382892"/>
                  <a:gd name="connsiteX2" fmla="*/ 0 w 15755815"/>
                  <a:gd name="connsiteY2" fmla="*/ 0 h 21382892"/>
                  <a:gd name="connsiteX0" fmla="*/ 15755815 w 15755815"/>
                  <a:gd name="connsiteY0" fmla="*/ 21171877 h 21171877"/>
                  <a:gd name="connsiteX1" fmla="*/ 2954215 w 15755815"/>
                  <a:gd name="connsiteY1" fmla="*/ 21171877 h 21171877"/>
                  <a:gd name="connsiteX2" fmla="*/ 0 w 15755815"/>
                  <a:gd name="connsiteY2" fmla="*/ 0 h 211718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755815" h="21171877">
                    <a:moveTo>
                      <a:pt x="15755815" y="21171877"/>
                    </a:moveTo>
                    <a:lnTo>
                      <a:pt x="2954215" y="21171877"/>
                    </a:lnTo>
                    <a:lnTo>
                      <a:pt x="0" y="0"/>
                    </a:lnTo>
                  </a:path>
                </a:pathLst>
              </a:custGeom>
              <a:noFill/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id="{912C13D4-8CE8-400D-B1E1-F1822A0E28B6}"/>
                  </a:ext>
                </a:extLst>
              </p:cNvPr>
              <p:cNvSpPr/>
              <p:nvPr/>
            </p:nvSpPr>
            <p:spPr>
              <a:xfrm>
                <a:off x="9425355" y="4015150"/>
                <a:ext cx="15755814" cy="4960054"/>
              </a:xfrm>
              <a:custGeom>
                <a:avLst/>
                <a:gdLst>
                  <a:gd name="connsiteX0" fmla="*/ 0 w 16297835"/>
                  <a:gd name="connsiteY0" fmla="*/ 4843256 h 4843256"/>
                  <a:gd name="connsiteX1" fmla="*/ 2689411 w 16297835"/>
                  <a:gd name="connsiteY1" fmla="*/ 3821280 h 4843256"/>
                  <a:gd name="connsiteX2" fmla="*/ 6024282 w 16297835"/>
                  <a:gd name="connsiteY2" fmla="*/ 2584150 h 4843256"/>
                  <a:gd name="connsiteX3" fmla="*/ 8713694 w 16297835"/>
                  <a:gd name="connsiteY3" fmla="*/ 1347021 h 4843256"/>
                  <a:gd name="connsiteX4" fmla="*/ 11456894 w 16297835"/>
                  <a:gd name="connsiteY4" fmla="*/ 378833 h 4843256"/>
                  <a:gd name="connsiteX5" fmla="*/ 14092517 w 16297835"/>
                  <a:gd name="connsiteY5" fmla="*/ 56103 h 4843256"/>
                  <a:gd name="connsiteX6" fmla="*/ 16297835 w 16297835"/>
                  <a:gd name="connsiteY6" fmla="*/ 2315 h 4843256"/>
                  <a:gd name="connsiteX0" fmla="*/ 0 w 16297835"/>
                  <a:gd name="connsiteY0" fmla="*/ 4843256 h 4843256"/>
                  <a:gd name="connsiteX1" fmla="*/ 2689411 w 16297835"/>
                  <a:gd name="connsiteY1" fmla="*/ 3939267 h 4843256"/>
                  <a:gd name="connsiteX2" fmla="*/ 6024282 w 16297835"/>
                  <a:gd name="connsiteY2" fmla="*/ 2584150 h 4843256"/>
                  <a:gd name="connsiteX3" fmla="*/ 8713694 w 16297835"/>
                  <a:gd name="connsiteY3" fmla="*/ 1347021 h 4843256"/>
                  <a:gd name="connsiteX4" fmla="*/ 11456894 w 16297835"/>
                  <a:gd name="connsiteY4" fmla="*/ 378833 h 4843256"/>
                  <a:gd name="connsiteX5" fmla="*/ 14092517 w 16297835"/>
                  <a:gd name="connsiteY5" fmla="*/ 56103 h 4843256"/>
                  <a:gd name="connsiteX6" fmla="*/ 16297835 w 16297835"/>
                  <a:gd name="connsiteY6" fmla="*/ 2315 h 4843256"/>
                  <a:gd name="connsiteX0" fmla="*/ 0 w 16297835"/>
                  <a:gd name="connsiteY0" fmla="*/ 4897325 h 4897325"/>
                  <a:gd name="connsiteX1" fmla="*/ 2689411 w 16297835"/>
                  <a:gd name="connsiteY1" fmla="*/ 3993336 h 4897325"/>
                  <a:gd name="connsiteX2" fmla="*/ 6024282 w 16297835"/>
                  <a:gd name="connsiteY2" fmla="*/ 2638219 h 4897325"/>
                  <a:gd name="connsiteX3" fmla="*/ 8713694 w 16297835"/>
                  <a:gd name="connsiteY3" fmla="*/ 1401090 h 4897325"/>
                  <a:gd name="connsiteX4" fmla="*/ 11456894 w 16297835"/>
                  <a:gd name="connsiteY4" fmla="*/ 432902 h 4897325"/>
                  <a:gd name="connsiteX5" fmla="*/ 13915537 w 16297835"/>
                  <a:gd name="connsiteY5" fmla="*/ 21682 h 4897325"/>
                  <a:gd name="connsiteX6" fmla="*/ 16297835 w 16297835"/>
                  <a:gd name="connsiteY6" fmla="*/ 56384 h 4897325"/>
                  <a:gd name="connsiteX0" fmla="*/ 0 w 16327332"/>
                  <a:gd name="connsiteY0" fmla="*/ 4960054 h 4960054"/>
                  <a:gd name="connsiteX1" fmla="*/ 2689411 w 16327332"/>
                  <a:gd name="connsiteY1" fmla="*/ 4056065 h 4960054"/>
                  <a:gd name="connsiteX2" fmla="*/ 6024282 w 16327332"/>
                  <a:gd name="connsiteY2" fmla="*/ 2700948 h 4960054"/>
                  <a:gd name="connsiteX3" fmla="*/ 8713694 w 16327332"/>
                  <a:gd name="connsiteY3" fmla="*/ 1463819 h 4960054"/>
                  <a:gd name="connsiteX4" fmla="*/ 11456894 w 16327332"/>
                  <a:gd name="connsiteY4" fmla="*/ 495631 h 4960054"/>
                  <a:gd name="connsiteX5" fmla="*/ 13915537 w 16327332"/>
                  <a:gd name="connsiteY5" fmla="*/ 84411 h 4960054"/>
                  <a:gd name="connsiteX6" fmla="*/ 16327332 w 16327332"/>
                  <a:gd name="connsiteY6" fmla="*/ 1126 h 49600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327332" h="4960054">
                    <a:moveTo>
                      <a:pt x="0" y="4960054"/>
                    </a:moveTo>
                    <a:lnTo>
                      <a:pt x="2689411" y="4056065"/>
                    </a:lnTo>
                    <a:cubicBezTo>
                      <a:pt x="3693458" y="3679547"/>
                      <a:pt x="5020235" y="3132989"/>
                      <a:pt x="6024282" y="2700948"/>
                    </a:cubicBezTo>
                    <a:cubicBezTo>
                      <a:pt x="7028329" y="2268907"/>
                      <a:pt x="7808259" y="1831372"/>
                      <a:pt x="8713694" y="1463819"/>
                    </a:cubicBezTo>
                    <a:cubicBezTo>
                      <a:pt x="9619129" y="1096266"/>
                      <a:pt x="10589920" y="725532"/>
                      <a:pt x="11456894" y="495631"/>
                    </a:cubicBezTo>
                    <a:cubicBezTo>
                      <a:pt x="12323868" y="265730"/>
                      <a:pt x="13103797" y="166829"/>
                      <a:pt x="13915537" y="84411"/>
                    </a:cubicBezTo>
                    <a:cubicBezTo>
                      <a:pt x="14727277" y="1993"/>
                      <a:pt x="15628085" y="-3357"/>
                      <a:pt x="16327332" y="1126"/>
                    </a:cubicBezTo>
                  </a:path>
                </a:pathLst>
              </a:custGeom>
              <a:noFill/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0C006BCB-A180-4D86-B2F9-595E11EC5303}"/>
                </a:ext>
              </a:extLst>
            </p:cNvPr>
            <p:cNvGrpSpPr/>
            <p:nvPr/>
          </p:nvGrpSpPr>
          <p:grpSpPr>
            <a:xfrm flipH="1">
              <a:off x="24536400" y="4015150"/>
              <a:ext cx="15755815" cy="26089711"/>
              <a:chOff x="9425354" y="4015150"/>
              <a:chExt cx="15755815" cy="26089711"/>
            </a:xfrm>
          </p:grpSpPr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5B16EB04-9A32-4B81-B07F-CBB46AFDFBCA}"/>
                  </a:ext>
                </a:extLst>
              </p:cNvPr>
              <p:cNvSpPr/>
              <p:nvPr/>
            </p:nvSpPr>
            <p:spPr>
              <a:xfrm>
                <a:off x="9425354" y="8932984"/>
                <a:ext cx="15755815" cy="21171877"/>
              </a:xfrm>
              <a:custGeom>
                <a:avLst/>
                <a:gdLst>
                  <a:gd name="connsiteX0" fmla="*/ 15755815 w 15755815"/>
                  <a:gd name="connsiteY0" fmla="*/ 21382892 h 21382892"/>
                  <a:gd name="connsiteX1" fmla="*/ 2954215 w 15755815"/>
                  <a:gd name="connsiteY1" fmla="*/ 21171877 h 21382892"/>
                  <a:gd name="connsiteX2" fmla="*/ 0 w 15755815"/>
                  <a:gd name="connsiteY2" fmla="*/ 0 h 21382892"/>
                  <a:gd name="connsiteX0" fmla="*/ 15755815 w 15755815"/>
                  <a:gd name="connsiteY0" fmla="*/ 21171877 h 21171877"/>
                  <a:gd name="connsiteX1" fmla="*/ 2954215 w 15755815"/>
                  <a:gd name="connsiteY1" fmla="*/ 21171877 h 21171877"/>
                  <a:gd name="connsiteX2" fmla="*/ 0 w 15755815"/>
                  <a:gd name="connsiteY2" fmla="*/ 0 h 211718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755815" h="21171877">
                    <a:moveTo>
                      <a:pt x="15755815" y="21171877"/>
                    </a:moveTo>
                    <a:lnTo>
                      <a:pt x="2954215" y="21171877"/>
                    </a:lnTo>
                    <a:lnTo>
                      <a:pt x="0" y="0"/>
                    </a:lnTo>
                  </a:path>
                </a:pathLst>
              </a:custGeom>
              <a:noFill/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313B92EC-E6B5-4D5A-A74E-09CC7985D928}"/>
                  </a:ext>
                </a:extLst>
              </p:cNvPr>
              <p:cNvSpPr/>
              <p:nvPr/>
            </p:nvSpPr>
            <p:spPr>
              <a:xfrm>
                <a:off x="9425355" y="4015150"/>
                <a:ext cx="15755814" cy="4960054"/>
              </a:xfrm>
              <a:custGeom>
                <a:avLst/>
                <a:gdLst>
                  <a:gd name="connsiteX0" fmla="*/ 0 w 16297835"/>
                  <a:gd name="connsiteY0" fmla="*/ 4843256 h 4843256"/>
                  <a:gd name="connsiteX1" fmla="*/ 2689411 w 16297835"/>
                  <a:gd name="connsiteY1" fmla="*/ 3821280 h 4843256"/>
                  <a:gd name="connsiteX2" fmla="*/ 6024282 w 16297835"/>
                  <a:gd name="connsiteY2" fmla="*/ 2584150 h 4843256"/>
                  <a:gd name="connsiteX3" fmla="*/ 8713694 w 16297835"/>
                  <a:gd name="connsiteY3" fmla="*/ 1347021 h 4843256"/>
                  <a:gd name="connsiteX4" fmla="*/ 11456894 w 16297835"/>
                  <a:gd name="connsiteY4" fmla="*/ 378833 h 4843256"/>
                  <a:gd name="connsiteX5" fmla="*/ 14092517 w 16297835"/>
                  <a:gd name="connsiteY5" fmla="*/ 56103 h 4843256"/>
                  <a:gd name="connsiteX6" fmla="*/ 16297835 w 16297835"/>
                  <a:gd name="connsiteY6" fmla="*/ 2315 h 4843256"/>
                  <a:gd name="connsiteX0" fmla="*/ 0 w 16297835"/>
                  <a:gd name="connsiteY0" fmla="*/ 4843256 h 4843256"/>
                  <a:gd name="connsiteX1" fmla="*/ 2689411 w 16297835"/>
                  <a:gd name="connsiteY1" fmla="*/ 3939267 h 4843256"/>
                  <a:gd name="connsiteX2" fmla="*/ 6024282 w 16297835"/>
                  <a:gd name="connsiteY2" fmla="*/ 2584150 h 4843256"/>
                  <a:gd name="connsiteX3" fmla="*/ 8713694 w 16297835"/>
                  <a:gd name="connsiteY3" fmla="*/ 1347021 h 4843256"/>
                  <a:gd name="connsiteX4" fmla="*/ 11456894 w 16297835"/>
                  <a:gd name="connsiteY4" fmla="*/ 378833 h 4843256"/>
                  <a:gd name="connsiteX5" fmla="*/ 14092517 w 16297835"/>
                  <a:gd name="connsiteY5" fmla="*/ 56103 h 4843256"/>
                  <a:gd name="connsiteX6" fmla="*/ 16297835 w 16297835"/>
                  <a:gd name="connsiteY6" fmla="*/ 2315 h 4843256"/>
                  <a:gd name="connsiteX0" fmla="*/ 0 w 16297835"/>
                  <a:gd name="connsiteY0" fmla="*/ 4897325 h 4897325"/>
                  <a:gd name="connsiteX1" fmla="*/ 2689411 w 16297835"/>
                  <a:gd name="connsiteY1" fmla="*/ 3993336 h 4897325"/>
                  <a:gd name="connsiteX2" fmla="*/ 6024282 w 16297835"/>
                  <a:gd name="connsiteY2" fmla="*/ 2638219 h 4897325"/>
                  <a:gd name="connsiteX3" fmla="*/ 8713694 w 16297835"/>
                  <a:gd name="connsiteY3" fmla="*/ 1401090 h 4897325"/>
                  <a:gd name="connsiteX4" fmla="*/ 11456894 w 16297835"/>
                  <a:gd name="connsiteY4" fmla="*/ 432902 h 4897325"/>
                  <a:gd name="connsiteX5" fmla="*/ 13915537 w 16297835"/>
                  <a:gd name="connsiteY5" fmla="*/ 21682 h 4897325"/>
                  <a:gd name="connsiteX6" fmla="*/ 16297835 w 16297835"/>
                  <a:gd name="connsiteY6" fmla="*/ 56384 h 4897325"/>
                  <a:gd name="connsiteX0" fmla="*/ 0 w 16327332"/>
                  <a:gd name="connsiteY0" fmla="*/ 4960054 h 4960054"/>
                  <a:gd name="connsiteX1" fmla="*/ 2689411 w 16327332"/>
                  <a:gd name="connsiteY1" fmla="*/ 4056065 h 4960054"/>
                  <a:gd name="connsiteX2" fmla="*/ 6024282 w 16327332"/>
                  <a:gd name="connsiteY2" fmla="*/ 2700948 h 4960054"/>
                  <a:gd name="connsiteX3" fmla="*/ 8713694 w 16327332"/>
                  <a:gd name="connsiteY3" fmla="*/ 1463819 h 4960054"/>
                  <a:gd name="connsiteX4" fmla="*/ 11456894 w 16327332"/>
                  <a:gd name="connsiteY4" fmla="*/ 495631 h 4960054"/>
                  <a:gd name="connsiteX5" fmla="*/ 13915537 w 16327332"/>
                  <a:gd name="connsiteY5" fmla="*/ 84411 h 4960054"/>
                  <a:gd name="connsiteX6" fmla="*/ 16327332 w 16327332"/>
                  <a:gd name="connsiteY6" fmla="*/ 1126 h 49600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327332" h="4960054">
                    <a:moveTo>
                      <a:pt x="0" y="4960054"/>
                    </a:moveTo>
                    <a:lnTo>
                      <a:pt x="2689411" y="4056065"/>
                    </a:lnTo>
                    <a:cubicBezTo>
                      <a:pt x="3693458" y="3679547"/>
                      <a:pt x="5020235" y="3132989"/>
                      <a:pt x="6024282" y="2700948"/>
                    </a:cubicBezTo>
                    <a:cubicBezTo>
                      <a:pt x="7028329" y="2268907"/>
                      <a:pt x="7808259" y="1831372"/>
                      <a:pt x="8713694" y="1463819"/>
                    </a:cubicBezTo>
                    <a:cubicBezTo>
                      <a:pt x="9619129" y="1096266"/>
                      <a:pt x="10589920" y="725532"/>
                      <a:pt x="11456894" y="495631"/>
                    </a:cubicBezTo>
                    <a:cubicBezTo>
                      <a:pt x="12323868" y="265730"/>
                      <a:pt x="13103797" y="166829"/>
                      <a:pt x="13915537" y="84411"/>
                    </a:cubicBezTo>
                    <a:cubicBezTo>
                      <a:pt x="14727277" y="1993"/>
                      <a:pt x="15628085" y="-3357"/>
                      <a:pt x="16327332" y="1126"/>
                    </a:cubicBezTo>
                  </a:path>
                </a:pathLst>
              </a:custGeom>
              <a:noFill/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FAB7F1ED-431E-4758-B418-5CA14A417CA3}"/>
              </a:ext>
            </a:extLst>
          </p:cNvPr>
          <p:cNvGrpSpPr/>
          <p:nvPr/>
        </p:nvGrpSpPr>
        <p:grpSpPr>
          <a:xfrm>
            <a:off x="39337610" y="24758347"/>
            <a:ext cx="9781174" cy="7647560"/>
            <a:chOff x="9425354" y="4015150"/>
            <a:chExt cx="30866861" cy="26089711"/>
          </a:xfrm>
        </p:grpSpPr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FBC9DE53-B2A8-45FD-A150-87D44F652D71}"/>
                </a:ext>
              </a:extLst>
            </p:cNvPr>
            <p:cNvGrpSpPr/>
            <p:nvPr/>
          </p:nvGrpSpPr>
          <p:grpSpPr>
            <a:xfrm>
              <a:off x="9425354" y="4015150"/>
              <a:ext cx="15755815" cy="26089711"/>
              <a:chOff x="9425354" y="4015150"/>
              <a:chExt cx="15755815" cy="26089711"/>
            </a:xfrm>
          </p:grpSpPr>
          <p:sp>
            <p:nvSpPr>
              <p:cNvPr id="117" name="Freeform: Shape 116">
                <a:extLst>
                  <a:ext uri="{FF2B5EF4-FFF2-40B4-BE49-F238E27FC236}">
                    <a16:creationId xmlns:a16="http://schemas.microsoft.com/office/drawing/2014/main" id="{D5A40045-9027-4A0C-BF31-6220F32C10B7}"/>
                  </a:ext>
                </a:extLst>
              </p:cNvPr>
              <p:cNvSpPr/>
              <p:nvPr/>
            </p:nvSpPr>
            <p:spPr>
              <a:xfrm>
                <a:off x="9425354" y="8932984"/>
                <a:ext cx="15755815" cy="21171877"/>
              </a:xfrm>
              <a:custGeom>
                <a:avLst/>
                <a:gdLst>
                  <a:gd name="connsiteX0" fmla="*/ 15755815 w 15755815"/>
                  <a:gd name="connsiteY0" fmla="*/ 21382892 h 21382892"/>
                  <a:gd name="connsiteX1" fmla="*/ 2954215 w 15755815"/>
                  <a:gd name="connsiteY1" fmla="*/ 21171877 h 21382892"/>
                  <a:gd name="connsiteX2" fmla="*/ 0 w 15755815"/>
                  <a:gd name="connsiteY2" fmla="*/ 0 h 21382892"/>
                  <a:gd name="connsiteX0" fmla="*/ 15755815 w 15755815"/>
                  <a:gd name="connsiteY0" fmla="*/ 21171877 h 21171877"/>
                  <a:gd name="connsiteX1" fmla="*/ 2954215 w 15755815"/>
                  <a:gd name="connsiteY1" fmla="*/ 21171877 h 21171877"/>
                  <a:gd name="connsiteX2" fmla="*/ 0 w 15755815"/>
                  <a:gd name="connsiteY2" fmla="*/ 0 h 211718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755815" h="21171877">
                    <a:moveTo>
                      <a:pt x="15755815" y="21171877"/>
                    </a:moveTo>
                    <a:lnTo>
                      <a:pt x="2954215" y="21171877"/>
                    </a:lnTo>
                    <a:lnTo>
                      <a:pt x="0" y="0"/>
                    </a:lnTo>
                  </a:path>
                </a:pathLst>
              </a:custGeom>
              <a:noFill/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Freeform: Shape 117">
                <a:extLst>
                  <a:ext uri="{FF2B5EF4-FFF2-40B4-BE49-F238E27FC236}">
                    <a16:creationId xmlns:a16="http://schemas.microsoft.com/office/drawing/2014/main" id="{E1DD8F4A-2DBB-44F0-A054-C8EB6A828D7F}"/>
                  </a:ext>
                </a:extLst>
              </p:cNvPr>
              <p:cNvSpPr/>
              <p:nvPr/>
            </p:nvSpPr>
            <p:spPr>
              <a:xfrm>
                <a:off x="9425355" y="4015150"/>
                <a:ext cx="15755814" cy="4960054"/>
              </a:xfrm>
              <a:custGeom>
                <a:avLst/>
                <a:gdLst>
                  <a:gd name="connsiteX0" fmla="*/ 0 w 16297835"/>
                  <a:gd name="connsiteY0" fmla="*/ 4843256 h 4843256"/>
                  <a:gd name="connsiteX1" fmla="*/ 2689411 w 16297835"/>
                  <a:gd name="connsiteY1" fmla="*/ 3821280 h 4843256"/>
                  <a:gd name="connsiteX2" fmla="*/ 6024282 w 16297835"/>
                  <a:gd name="connsiteY2" fmla="*/ 2584150 h 4843256"/>
                  <a:gd name="connsiteX3" fmla="*/ 8713694 w 16297835"/>
                  <a:gd name="connsiteY3" fmla="*/ 1347021 h 4843256"/>
                  <a:gd name="connsiteX4" fmla="*/ 11456894 w 16297835"/>
                  <a:gd name="connsiteY4" fmla="*/ 378833 h 4843256"/>
                  <a:gd name="connsiteX5" fmla="*/ 14092517 w 16297835"/>
                  <a:gd name="connsiteY5" fmla="*/ 56103 h 4843256"/>
                  <a:gd name="connsiteX6" fmla="*/ 16297835 w 16297835"/>
                  <a:gd name="connsiteY6" fmla="*/ 2315 h 4843256"/>
                  <a:gd name="connsiteX0" fmla="*/ 0 w 16297835"/>
                  <a:gd name="connsiteY0" fmla="*/ 4843256 h 4843256"/>
                  <a:gd name="connsiteX1" fmla="*/ 2689411 w 16297835"/>
                  <a:gd name="connsiteY1" fmla="*/ 3939267 h 4843256"/>
                  <a:gd name="connsiteX2" fmla="*/ 6024282 w 16297835"/>
                  <a:gd name="connsiteY2" fmla="*/ 2584150 h 4843256"/>
                  <a:gd name="connsiteX3" fmla="*/ 8713694 w 16297835"/>
                  <a:gd name="connsiteY3" fmla="*/ 1347021 h 4843256"/>
                  <a:gd name="connsiteX4" fmla="*/ 11456894 w 16297835"/>
                  <a:gd name="connsiteY4" fmla="*/ 378833 h 4843256"/>
                  <a:gd name="connsiteX5" fmla="*/ 14092517 w 16297835"/>
                  <a:gd name="connsiteY5" fmla="*/ 56103 h 4843256"/>
                  <a:gd name="connsiteX6" fmla="*/ 16297835 w 16297835"/>
                  <a:gd name="connsiteY6" fmla="*/ 2315 h 4843256"/>
                  <a:gd name="connsiteX0" fmla="*/ 0 w 16297835"/>
                  <a:gd name="connsiteY0" fmla="*/ 4897325 h 4897325"/>
                  <a:gd name="connsiteX1" fmla="*/ 2689411 w 16297835"/>
                  <a:gd name="connsiteY1" fmla="*/ 3993336 h 4897325"/>
                  <a:gd name="connsiteX2" fmla="*/ 6024282 w 16297835"/>
                  <a:gd name="connsiteY2" fmla="*/ 2638219 h 4897325"/>
                  <a:gd name="connsiteX3" fmla="*/ 8713694 w 16297835"/>
                  <a:gd name="connsiteY3" fmla="*/ 1401090 h 4897325"/>
                  <a:gd name="connsiteX4" fmla="*/ 11456894 w 16297835"/>
                  <a:gd name="connsiteY4" fmla="*/ 432902 h 4897325"/>
                  <a:gd name="connsiteX5" fmla="*/ 13915537 w 16297835"/>
                  <a:gd name="connsiteY5" fmla="*/ 21682 h 4897325"/>
                  <a:gd name="connsiteX6" fmla="*/ 16297835 w 16297835"/>
                  <a:gd name="connsiteY6" fmla="*/ 56384 h 4897325"/>
                  <a:gd name="connsiteX0" fmla="*/ 0 w 16327332"/>
                  <a:gd name="connsiteY0" fmla="*/ 4960054 h 4960054"/>
                  <a:gd name="connsiteX1" fmla="*/ 2689411 w 16327332"/>
                  <a:gd name="connsiteY1" fmla="*/ 4056065 h 4960054"/>
                  <a:gd name="connsiteX2" fmla="*/ 6024282 w 16327332"/>
                  <a:gd name="connsiteY2" fmla="*/ 2700948 h 4960054"/>
                  <a:gd name="connsiteX3" fmla="*/ 8713694 w 16327332"/>
                  <a:gd name="connsiteY3" fmla="*/ 1463819 h 4960054"/>
                  <a:gd name="connsiteX4" fmla="*/ 11456894 w 16327332"/>
                  <a:gd name="connsiteY4" fmla="*/ 495631 h 4960054"/>
                  <a:gd name="connsiteX5" fmla="*/ 13915537 w 16327332"/>
                  <a:gd name="connsiteY5" fmla="*/ 84411 h 4960054"/>
                  <a:gd name="connsiteX6" fmla="*/ 16327332 w 16327332"/>
                  <a:gd name="connsiteY6" fmla="*/ 1126 h 49600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327332" h="4960054">
                    <a:moveTo>
                      <a:pt x="0" y="4960054"/>
                    </a:moveTo>
                    <a:lnTo>
                      <a:pt x="2689411" y="4056065"/>
                    </a:lnTo>
                    <a:cubicBezTo>
                      <a:pt x="3693458" y="3679547"/>
                      <a:pt x="5020235" y="3132989"/>
                      <a:pt x="6024282" y="2700948"/>
                    </a:cubicBezTo>
                    <a:cubicBezTo>
                      <a:pt x="7028329" y="2268907"/>
                      <a:pt x="7808259" y="1831372"/>
                      <a:pt x="8713694" y="1463819"/>
                    </a:cubicBezTo>
                    <a:cubicBezTo>
                      <a:pt x="9619129" y="1096266"/>
                      <a:pt x="10589920" y="725532"/>
                      <a:pt x="11456894" y="495631"/>
                    </a:cubicBezTo>
                    <a:cubicBezTo>
                      <a:pt x="12323868" y="265730"/>
                      <a:pt x="13103797" y="166829"/>
                      <a:pt x="13915537" y="84411"/>
                    </a:cubicBezTo>
                    <a:cubicBezTo>
                      <a:pt x="14727277" y="1993"/>
                      <a:pt x="15628085" y="-3357"/>
                      <a:pt x="16327332" y="1126"/>
                    </a:cubicBezTo>
                  </a:path>
                </a:pathLst>
              </a:custGeom>
              <a:noFill/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F4EBA521-B70E-4FD0-9862-7660B0FCD118}"/>
                </a:ext>
              </a:extLst>
            </p:cNvPr>
            <p:cNvGrpSpPr/>
            <p:nvPr/>
          </p:nvGrpSpPr>
          <p:grpSpPr>
            <a:xfrm flipH="1">
              <a:off x="24536400" y="4015150"/>
              <a:ext cx="15755815" cy="26089711"/>
              <a:chOff x="9425354" y="4015150"/>
              <a:chExt cx="15755815" cy="26089711"/>
            </a:xfrm>
          </p:grpSpPr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50213128-5DE2-4883-9530-91CCA4BCD3EA}"/>
                  </a:ext>
                </a:extLst>
              </p:cNvPr>
              <p:cNvSpPr/>
              <p:nvPr/>
            </p:nvSpPr>
            <p:spPr>
              <a:xfrm>
                <a:off x="9425354" y="8932984"/>
                <a:ext cx="15755815" cy="21171877"/>
              </a:xfrm>
              <a:custGeom>
                <a:avLst/>
                <a:gdLst>
                  <a:gd name="connsiteX0" fmla="*/ 15755815 w 15755815"/>
                  <a:gd name="connsiteY0" fmla="*/ 21382892 h 21382892"/>
                  <a:gd name="connsiteX1" fmla="*/ 2954215 w 15755815"/>
                  <a:gd name="connsiteY1" fmla="*/ 21171877 h 21382892"/>
                  <a:gd name="connsiteX2" fmla="*/ 0 w 15755815"/>
                  <a:gd name="connsiteY2" fmla="*/ 0 h 21382892"/>
                  <a:gd name="connsiteX0" fmla="*/ 15755815 w 15755815"/>
                  <a:gd name="connsiteY0" fmla="*/ 21171877 h 21171877"/>
                  <a:gd name="connsiteX1" fmla="*/ 2954215 w 15755815"/>
                  <a:gd name="connsiteY1" fmla="*/ 21171877 h 21171877"/>
                  <a:gd name="connsiteX2" fmla="*/ 0 w 15755815"/>
                  <a:gd name="connsiteY2" fmla="*/ 0 h 211718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5755815" h="21171877">
                    <a:moveTo>
                      <a:pt x="15755815" y="21171877"/>
                    </a:moveTo>
                    <a:lnTo>
                      <a:pt x="2954215" y="21171877"/>
                    </a:lnTo>
                    <a:lnTo>
                      <a:pt x="0" y="0"/>
                    </a:lnTo>
                  </a:path>
                </a:pathLst>
              </a:custGeom>
              <a:noFill/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Freeform: Shape 115">
                <a:extLst>
                  <a:ext uri="{FF2B5EF4-FFF2-40B4-BE49-F238E27FC236}">
                    <a16:creationId xmlns:a16="http://schemas.microsoft.com/office/drawing/2014/main" id="{13947AF4-4148-48F6-81A4-1E59E34BDD3C}"/>
                  </a:ext>
                </a:extLst>
              </p:cNvPr>
              <p:cNvSpPr/>
              <p:nvPr/>
            </p:nvSpPr>
            <p:spPr>
              <a:xfrm>
                <a:off x="9425355" y="4015150"/>
                <a:ext cx="15755814" cy="4960054"/>
              </a:xfrm>
              <a:custGeom>
                <a:avLst/>
                <a:gdLst>
                  <a:gd name="connsiteX0" fmla="*/ 0 w 16297835"/>
                  <a:gd name="connsiteY0" fmla="*/ 4843256 h 4843256"/>
                  <a:gd name="connsiteX1" fmla="*/ 2689411 w 16297835"/>
                  <a:gd name="connsiteY1" fmla="*/ 3821280 h 4843256"/>
                  <a:gd name="connsiteX2" fmla="*/ 6024282 w 16297835"/>
                  <a:gd name="connsiteY2" fmla="*/ 2584150 h 4843256"/>
                  <a:gd name="connsiteX3" fmla="*/ 8713694 w 16297835"/>
                  <a:gd name="connsiteY3" fmla="*/ 1347021 h 4843256"/>
                  <a:gd name="connsiteX4" fmla="*/ 11456894 w 16297835"/>
                  <a:gd name="connsiteY4" fmla="*/ 378833 h 4843256"/>
                  <a:gd name="connsiteX5" fmla="*/ 14092517 w 16297835"/>
                  <a:gd name="connsiteY5" fmla="*/ 56103 h 4843256"/>
                  <a:gd name="connsiteX6" fmla="*/ 16297835 w 16297835"/>
                  <a:gd name="connsiteY6" fmla="*/ 2315 h 4843256"/>
                  <a:gd name="connsiteX0" fmla="*/ 0 w 16297835"/>
                  <a:gd name="connsiteY0" fmla="*/ 4843256 h 4843256"/>
                  <a:gd name="connsiteX1" fmla="*/ 2689411 w 16297835"/>
                  <a:gd name="connsiteY1" fmla="*/ 3939267 h 4843256"/>
                  <a:gd name="connsiteX2" fmla="*/ 6024282 w 16297835"/>
                  <a:gd name="connsiteY2" fmla="*/ 2584150 h 4843256"/>
                  <a:gd name="connsiteX3" fmla="*/ 8713694 w 16297835"/>
                  <a:gd name="connsiteY3" fmla="*/ 1347021 h 4843256"/>
                  <a:gd name="connsiteX4" fmla="*/ 11456894 w 16297835"/>
                  <a:gd name="connsiteY4" fmla="*/ 378833 h 4843256"/>
                  <a:gd name="connsiteX5" fmla="*/ 14092517 w 16297835"/>
                  <a:gd name="connsiteY5" fmla="*/ 56103 h 4843256"/>
                  <a:gd name="connsiteX6" fmla="*/ 16297835 w 16297835"/>
                  <a:gd name="connsiteY6" fmla="*/ 2315 h 4843256"/>
                  <a:gd name="connsiteX0" fmla="*/ 0 w 16297835"/>
                  <a:gd name="connsiteY0" fmla="*/ 4897325 h 4897325"/>
                  <a:gd name="connsiteX1" fmla="*/ 2689411 w 16297835"/>
                  <a:gd name="connsiteY1" fmla="*/ 3993336 h 4897325"/>
                  <a:gd name="connsiteX2" fmla="*/ 6024282 w 16297835"/>
                  <a:gd name="connsiteY2" fmla="*/ 2638219 h 4897325"/>
                  <a:gd name="connsiteX3" fmla="*/ 8713694 w 16297835"/>
                  <a:gd name="connsiteY3" fmla="*/ 1401090 h 4897325"/>
                  <a:gd name="connsiteX4" fmla="*/ 11456894 w 16297835"/>
                  <a:gd name="connsiteY4" fmla="*/ 432902 h 4897325"/>
                  <a:gd name="connsiteX5" fmla="*/ 13915537 w 16297835"/>
                  <a:gd name="connsiteY5" fmla="*/ 21682 h 4897325"/>
                  <a:gd name="connsiteX6" fmla="*/ 16297835 w 16297835"/>
                  <a:gd name="connsiteY6" fmla="*/ 56384 h 4897325"/>
                  <a:gd name="connsiteX0" fmla="*/ 0 w 16327332"/>
                  <a:gd name="connsiteY0" fmla="*/ 4960054 h 4960054"/>
                  <a:gd name="connsiteX1" fmla="*/ 2689411 w 16327332"/>
                  <a:gd name="connsiteY1" fmla="*/ 4056065 h 4960054"/>
                  <a:gd name="connsiteX2" fmla="*/ 6024282 w 16327332"/>
                  <a:gd name="connsiteY2" fmla="*/ 2700948 h 4960054"/>
                  <a:gd name="connsiteX3" fmla="*/ 8713694 w 16327332"/>
                  <a:gd name="connsiteY3" fmla="*/ 1463819 h 4960054"/>
                  <a:gd name="connsiteX4" fmla="*/ 11456894 w 16327332"/>
                  <a:gd name="connsiteY4" fmla="*/ 495631 h 4960054"/>
                  <a:gd name="connsiteX5" fmla="*/ 13915537 w 16327332"/>
                  <a:gd name="connsiteY5" fmla="*/ 84411 h 4960054"/>
                  <a:gd name="connsiteX6" fmla="*/ 16327332 w 16327332"/>
                  <a:gd name="connsiteY6" fmla="*/ 1126 h 49600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327332" h="4960054">
                    <a:moveTo>
                      <a:pt x="0" y="4960054"/>
                    </a:moveTo>
                    <a:lnTo>
                      <a:pt x="2689411" y="4056065"/>
                    </a:lnTo>
                    <a:cubicBezTo>
                      <a:pt x="3693458" y="3679547"/>
                      <a:pt x="5020235" y="3132989"/>
                      <a:pt x="6024282" y="2700948"/>
                    </a:cubicBezTo>
                    <a:cubicBezTo>
                      <a:pt x="7028329" y="2268907"/>
                      <a:pt x="7808259" y="1831372"/>
                      <a:pt x="8713694" y="1463819"/>
                    </a:cubicBezTo>
                    <a:cubicBezTo>
                      <a:pt x="9619129" y="1096266"/>
                      <a:pt x="10589920" y="725532"/>
                      <a:pt x="11456894" y="495631"/>
                    </a:cubicBezTo>
                    <a:cubicBezTo>
                      <a:pt x="12323868" y="265730"/>
                      <a:pt x="13103797" y="166829"/>
                      <a:pt x="13915537" y="84411"/>
                    </a:cubicBezTo>
                    <a:cubicBezTo>
                      <a:pt x="14727277" y="1993"/>
                      <a:pt x="15628085" y="-3357"/>
                      <a:pt x="16327332" y="1126"/>
                    </a:cubicBezTo>
                  </a:path>
                </a:pathLst>
              </a:custGeom>
              <a:noFill/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AE82217C-78A8-4792-ABA6-EF46E8F1ED0C}"/>
              </a:ext>
            </a:extLst>
          </p:cNvPr>
          <p:cNvGrpSpPr/>
          <p:nvPr/>
        </p:nvGrpSpPr>
        <p:grpSpPr>
          <a:xfrm>
            <a:off x="12493349" y="20390057"/>
            <a:ext cx="10561474" cy="10944266"/>
            <a:chOff x="18174289" y="20236013"/>
            <a:chExt cx="13360934" cy="12039599"/>
          </a:xfrm>
        </p:grpSpPr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FC253C5D-EDB6-4BF3-81D2-E89C3B8BE362}"/>
                </a:ext>
              </a:extLst>
            </p:cNvPr>
            <p:cNvGrpSpPr/>
            <p:nvPr/>
          </p:nvGrpSpPr>
          <p:grpSpPr>
            <a:xfrm>
              <a:off x="18174289" y="20236013"/>
              <a:ext cx="6829053" cy="12039599"/>
              <a:chOff x="6489290" y="2329323"/>
              <a:chExt cx="15245295" cy="27898064"/>
            </a:xfrm>
          </p:grpSpPr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id="{7A231F40-4A04-49F0-B2D6-10D597A2B61D}"/>
                  </a:ext>
                </a:extLst>
              </p:cNvPr>
              <p:cNvSpPr/>
              <p:nvPr/>
            </p:nvSpPr>
            <p:spPr>
              <a:xfrm>
                <a:off x="6541477" y="7272088"/>
                <a:ext cx="15193108" cy="22955299"/>
              </a:xfrm>
              <a:custGeom>
                <a:avLst/>
                <a:gdLst>
                  <a:gd name="connsiteX0" fmla="*/ 0 w 15193108"/>
                  <a:gd name="connsiteY0" fmla="*/ 5978769 h 22719323"/>
                  <a:gd name="connsiteX1" fmla="*/ 0 w 15193108"/>
                  <a:gd name="connsiteY1" fmla="*/ 6189784 h 22719323"/>
                  <a:gd name="connsiteX2" fmla="*/ 70338 w 15193108"/>
                  <a:gd name="connsiteY2" fmla="*/ 22578646 h 22719323"/>
                  <a:gd name="connsiteX3" fmla="*/ 15193108 w 15193108"/>
                  <a:gd name="connsiteY3" fmla="*/ 22719323 h 22719323"/>
                  <a:gd name="connsiteX4" fmla="*/ 15052431 w 15193108"/>
                  <a:gd name="connsiteY4" fmla="*/ 0 h 22719323"/>
                  <a:gd name="connsiteX0" fmla="*/ 0 w 15193108"/>
                  <a:gd name="connsiteY0" fmla="*/ 5978769 h 22630834"/>
                  <a:gd name="connsiteX1" fmla="*/ 0 w 15193108"/>
                  <a:gd name="connsiteY1" fmla="*/ 6189784 h 22630834"/>
                  <a:gd name="connsiteX2" fmla="*/ 70338 w 15193108"/>
                  <a:gd name="connsiteY2" fmla="*/ 22578646 h 22630834"/>
                  <a:gd name="connsiteX3" fmla="*/ 15193108 w 15193108"/>
                  <a:gd name="connsiteY3" fmla="*/ 22630834 h 22630834"/>
                  <a:gd name="connsiteX4" fmla="*/ 15052431 w 15193108"/>
                  <a:gd name="connsiteY4" fmla="*/ 0 h 22630834"/>
                  <a:gd name="connsiteX0" fmla="*/ 0 w 15193108"/>
                  <a:gd name="connsiteY0" fmla="*/ 6303234 h 22955299"/>
                  <a:gd name="connsiteX1" fmla="*/ 0 w 15193108"/>
                  <a:gd name="connsiteY1" fmla="*/ 6514249 h 22955299"/>
                  <a:gd name="connsiteX2" fmla="*/ 70338 w 15193108"/>
                  <a:gd name="connsiteY2" fmla="*/ 22903111 h 22955299"/>
                  <a:gd name="connsiteX3" fmla="*/ 15193108 w 15193108"/>
                  <a:gd name="connsiteY3" fmla="*/ 22955299 h 22955299"/>
                  <a:gd name="connsiteX4" fmla="*/ 15052431 w 15193108"/>
                  <a:gd name="connsiteY4" fmla="*/ 0 h 22955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193108" h="22955299">
                    <a:moveTo>
                      <a:pt x="0" y="6303234"/>
                    </a:moveTo>
                    <a:lnTo>
                      <a:pt x="0" y="6514249"/>
                    </a:lnTo>
                    <a:lnTo>
                      <a:pt x="70338" y="22903111"/>
                    </a:lnTo>
                    <a:lnTo>
                      <a:pt x="15193108" y="22955299"/>
                    </a:lnTo>
                    <a:lnTo>
                      <a:pt x="15052431" y="0"/>
                    </a:lnTo>
                  </a:path>
                </a:pathLst>
              </a:custGeom>
              <a:noFill/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73E3F382-152B-460B-847C-AA0EB70CC59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144000" y="2362200"/>
                <a:ext cx="5029200" cy="1752602"/>
              </a:xfrm>
              <a:prstGeom prst="line">
                <a:avLst/>
              </a:prstGeom>
              <a:ln w="127000">
                <a:solidFill>
                  <a:srgbClr val="FF6D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9" name="Freeform: Shape 128">
                <a:extLst>
                  <a:ext uri="{FF2B5EF4-FFF2-40B4-BE49-F238E27FC236}">
                    <a16:creationId xmlns:a16="http://schemas.microsoft.com/office/drawing/2014/main" id="{28B05876-F693-4488-BF3B-7CF150C0378B}"/>
                  </a:ext>
                </a:extLst>
              </p:cNvPr>
              <p:cNvSpPr/>
              <p:nvPr/>
            </p:nvSpPr>
            <p:spPr>
              <a:xfrm>
                <a:off x="6489290" y="4070555"/>
                <a:ext cx="3279058" cy="9497961"/>
              </a:xfrm>
              <a:custGeom>
                <a:avLst/>
                <a:gdLst>
                  <a:gd name="connsiteX0" fmla="*/ 0 w 3364875"/>
                  <a:gd name="connsiteY0" fmla="*/ 9497961 h 9497961"/>
                  <a:gd name="connsiteX1" fmla="*/ 1297858 w 3364875"/>
                  <a:gd name="connsiteY1" fmla="*/ 8524568 h 9497961"/>
                  <a:gd name="connsiteX2" fmla="*/ 2330245 w 3364875"/>
                  <a:gd name="connsiteY2" fmla="*/ 7108722 h 9497961"/>
                  <a:gd name="connsiteX3" fmla="*/ 3038168 w 3364875"/>
                  <a:gd name="connsiteY3" fmla="*/ 5633884 h 9497961"/>
                  <a:gd name="connsiteX4" fmla="*/ 3362633 w 3364875"/>
                  <a:gd name="connsiteY4" fmla="*/ 4129548 h 9497961"/>
                  <a:gd name="connsiteX5" fmla="*/ 3156155 w 3364875"/>
                  <a:gd name="connsiteY5" fmla="*/ 2035277 h 9497961"/>
                  <a:gd name="connsiteX6" fmla="*/ 2684207 w 3364875"/>
                  <a:gd name="connsiteY6" fmla="*/ 0 h 9497961"/>
                  <a:gd name="connsiteX0" fmla="*/ 0 w 3279058"/>
                  <a:gd name="connsiteY0" fmla="*/ 9497961 h 9497961"/>
                  <a:gd name="connsiteX1" fmla="*/ 1297858 w 3279058"/>
                  <a:gd name="connsiteY1" fmla="*/ 8524568 h 9497961"/>
                  <a:gd name="connsiteX2" fmla="*/ 2330245 w 3279058"/>
                  <a:gd name="connsiteY2" fmla="*/ 7108722 h 9497961"/>
                  <a:gd name="connsiteX3" fmla="*/ 3038168 w 3279058"/>
                  <a:gd name="connsiteY3" fmla="*/ 5633884 h 9497961"/>
                  <a:gd name="connsiteX4" fmla="*/ 3274143 w 3279058"/>
                  <a:gd name="connsiteY4" fmla="*/ 4159044 h 9497961"/>
                  <a:gd name="connsiteX5" fmla="*/ 3156155 w 3279058"/>
                  <a:gd name="connsiteY5" fmla="*/ 2035277 h 9497961"/>
                  <a:gd name="connsiteX6" fmla="*/ 2684207 w 3279058"/>
                  <a:gd name="connsiteY6" fmla="*/ 0 h 94979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79058" h="9497961">
                    <a:moveTo>
                      <a:pt x="0" y="9497961"/>
                    </a:moveTo>
                    <a:cubicBezTo>
                      <a:pt x="454742" y="9210367"/>
                      <a:pt x="909484" y="8922774"/>
                      <a:pt x="1297858" y="8524568"/>
                    </a:cubicBezTo>
                    <a:cubicBezTo>
                      <a:pt x="1686232" y="8126361"/>
                      <a:pt x="2040193" y="7590503"/>
                      <a:pt x="2330245" y="7108722"/>
                    </a:cubicBezTo>
                    <a:cubicBezTo>
                      <a:pt x="2620297" y="6626941"/>
                      <a:pt x="2880852" y="6125497"/>
                      <a:pt x="3038168" y="5633884"/>
                    </a:cubicBezTo>
                    <a:cubicBezTo>
                      <a:pt x="3195484" y="5142271"/>
                      <a:pt x="3254479" y="4758812"/>
                      <a:pt x="3274143" y="4159044"/>
                    </a:cubicBezTo>
                    <a:cubicBezTo>
                      <a:pt x="3293807" y="3559276"/>
                      <a:pt x="3254478" y="2728451"/>
                      <a:pt x="3156155" y="2035277"/>
                    </a:cubicBezTo>
                    <a:cubicBezTo>
                      <a:pt x="3057832" y="1342103"/>
                      <a:pt x="2863645" y="673509"/>
                      <a:pt x="2684207" y="0"/>
                    </a:cubicBezTo>
                  </a:path>
                </a:pathLst>
              </a:custGeom>
              <a:noFill/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Freeform: Shape 129">
                <a:extLst>
                  <a:ext uri="{FF2B5EF4-FFF2-40B4-BE49-F238E27FC236}">
                    <a16:creationId xmlns:a16="http://schemas.microsoft.com/office/drawing/2014/main" id="{7878BAF7-43C9-4F1D-9FC6-C8AB857BC8FB}"/>
                  </a:ext>
                </a:extLst>
              </p:cNvPr>
              <p:cNvSpPr/>
              <p:nvPr/>
            </p:nvSpPr>
            <p:spPr>
              <a:xfrm>
                <a:off x="14112824" y="2329323"/>
                <a:ext cx="7478815" cy="5050805"/>
              </a:xfrm>
              <a:custGeom>
                <a:avLst/>
                <a:gdLst>
                  <a:gd name="connsiteX0" fmla="*/ 0 w 7639665"/>
                  <a:gd name="connsiteY0" fmla="*/ 0 h 5016990"/>
                  <a:gd name="connsiteX1" fmla="*/ 1032387 w 7639665"/>
                  <a:gd name="connsiteY1" fmla="*/ 2448233 h 5016990"/>
                  <a:gd name="connsiteX2" fmla="*/ 2005781 w 7639665"/>
                  <a:gd name="connsiteY2" fmla="*/ 4100052 h 5016990"/>
                  <a:gd name="connsiteX3" fmla="*/ 3421626 w 7639665"/>
                  <a:gd name="connsiteY3" fmla="*/ 4601497 h 5016990"/>
                  <a:gd name="connsiteX4" fmla="*/ 5633884 w 7639665"/>
                  <a:gd name="connsiteY4" fmla="*/ 4955458 h 5016990"/>
                  <a:gd name="connsiteX5" fmla="*/ 7639665 w 7639665"/>
                  <a:gd name="connsiteY5" fmla="*/ 5014452 h 5016990"/>
                  <a:gd name="connsiteX0" fmla="*/ 0 w 7521678"/>
                  <a:gd name="connsiteY0" fmla="*/ 0 h 5073815"/>
                  <a:gd name="connsiteX1" fmla="*/ 1032387 w 7521678"/>
                  <a:gd name="connsiteY1" fmla="*/ 2448233 h 5073815"/>
                  <a:gd name="connsiteX2" fmla="*/ 2005781 w 7521678"/>
                  <a:gd name="connsiteY2" fmla="*/ 4100052 h 5073815"/>
                  <a:gd name="connsiteX3" fmla="*/ 3421626 w 7521678"/>
                  <a:gd name="connsiteY3" fmla="*/ 4601497 h 5073815"/>
                  <a:gd name="connsiteX4" fmla="*/ 5633884 w 7521678"/>
                  <a:gd name="connsiteY4" fmla="*/ 4955458 h 5073815"/>
                  <a:gd name="connsiteX5" fmla="*/ 7521678 w 7521678"/>
                  <a:gd name="connsiteY5" fmla="*/ 5073445 h 5073815"/>
                  <a:gd name="connsiteX0" fmla="*/ 0 w 7521678"/>
                  <a:gd name="connsiteY0" fmla="*/ 0 h 5073732"/>
                  <a:gd name="connsiteX1" fmla="*/ 1032387 w 7521678"/>
                  <a:gd name="connsiteY1" fmla="*/ 2448233 h 5073732"/>
                  <a:gd name="connsiteX2" fmla="*/ 2005781 w 7521678"/>
                  <a:gd name="connsiteY2" fmla="*/ 4100052 h 5073732"/>
                  <a:gd name="connsiteX3" fmla="*/ 3539613 w 7521678"/>
                  <a:gd name="connsiteY3" fmla="*/ 4689987 h 5073732"/>
                  <a:gd name="connsiteX4" fmla="*/ 5633884 w 7521678"/>
                  <a:gd name="connsiteY4" fmla="*/ 4955458 h 5073732"/>
                  <a:gd name="connsiteX5" fmla="*/ 7521678 w 7521678"/>
                  <a:gd name="connsiteY5" fmla="*/ 5073445 h 5073732"/>
                  <a:gd name="connsiteX0" fmla="*/ 0 w 7521678"/>
                  <a:gd name="connsiteY0" fmla="*/ 0 h 5073678"/>
                  <a:gd name="connsiteX1" fmla="*/ 1032387 w 7521678"/>
                  <a:gd name="connsiteY1" fmla="*/ 2448233 h 5073678"/>
                  <a:gd name="connsiteX2" fmla="*/ 2005781 w 7521678"/>
                  <a:gd name="connsiteY2" fmla="*/ 4100052 h 5073678"/>
                  <a:gd name="connsiteX3" fmla="*/ 3657600 w 7521678"/>
                  <a:gd name="connsiteY3" fmla="*/ 4778478 h 5073678"/>
                  <a:gd name="connsiteX4" fmla="*/ 5633884 w 7521678"/>
                  <a:gd name="connsiteY4" fmla="*/ 4955458 h 5073678"/>
                  <a:gd name="connsiteX5" fmla="*/ 7521678 w 7521678"/>
                  <a:gd name="connsiteY5" fmla="*/ 5073445 h 5073678"/>
                  <a:gd name="connsiteX0" fmla="*/ 0 w 7521678"/>
                  <a:gd name="connsiteY0" fmla="*/ 0 h 5073678"/>
                  <a:gd name="connsiteX1" fmla="*/ 1032387 w 7521678"/>
                  <a:gd name="connsiteY1" fmla="*/ 2448233 h 5073678"/>
                  <a:gd name="connsiteX2" fmla="*/ 2005781 w 7521678"/>
                  <a:gd name="connsiteY2" fmla="*/ 4100052 h 5073678"/>
                  <a:gd name="connsiteX3" fmla="*/ 3657600 w 7521678"/>
                  <a:gd name="connsiteY3" fmla="*/ 4778478 h 5073678"/>
                  <a:gd name="connsiteX4" fmla="*/ 5633884 w 7521678"/>
                  <a:gd name="connsiteY4" fmla="*/ 4955458 h 5073678"/>
                  <a:gd name="connsiteX5" fmla="*/ 7521678 w 7521678"/>
                  <a:gd name="connsiteY5" fmla="*/ 5073445 h 5073678"/>
                  <a:gd name="connsiteX0" fmla="*/ 0 w 7521678"/>
                  <a:gd name="connsiteY0" fmla="*/ 0 h 5079380"/>
                  <a:gd name="connsiteX1" fmla="*/ 1032387 w 7521678"/>
                  <a:gd name="connsiteY1" fmla="*/ 2448233 h 5079380"/>
                  <a:gd name="connsiteX2" fmla="*/ 2005781 w 7521678"/>
                  <a:gd name="connsiteY2" fmla="*/ 4100052 h 5079380"/>
                  <a:gd name="connsiteX3" fmla="*/ 3657600 w 7521678"/>
                  <a:gd name="connsiteY3" fmla="*/ 4778478 h 5079380"/>
                  <a:gd name="connsiteX4" fmla="*/ 5633884 w 7521678"/>
                  <a:gd name="connsiteY4" fmla="*/ 5043949 h 5079380"/>
                  <a:gd name="connsiteX5" fmla="*/ 7521678 w 7521678"/>
                  <a:gd name="connsiteY5" fmla="*/ 5073445 h 5079380"/>
                  <a:gd name="connsiteX0" fmla="*/ 0 w 7526440"/>
                  <a:gd name="connsiteY0" fmla="*/ 0 h 5050805"/>
                  <a:gd name="connsiteX1" fmla="*/ 1037149 w 7526440"/>
                  <a:gd name="connsiteY1" fmla="*/ 2419658 h 5050805"/>
                  <a:gd name="connsiteX2" fmla="*/ 2010543 w 7526440"/>
                  <a:gd name="connsiteY2" fmla="*/ 4071477 h 5050805"/>
                  <a:gd name="connsiteX3" fmla="*/ 3662362 w 7526440"/>
                  <a:gd name="connsiteY3" fmla="*/ 4749903 h 5050805"/>
                  <a:gd name="connsiteX4" fmla="*/ 5638646 w 7526440"/>
                  <a:gd name="connsiteY4" fmla="*/ 5015374 h 5050805"/>
                  <a:gd name="connsiteX5" fmla="*/ 7526440 w 7526440"/>
                  <a:gd name="connsiteY5" fmla="*/ 5044870 h 5050805"/>
                  <a:gd name="connsiteX0" fmla="*/ 0 w 7478815"/>
                  <a:gd name="connsiteY0" fmla="*/ 0 h 5050805"/>
                  <a:gd name="connsiteX1" fmla="*/ 989524 w 7478815"/>
                  <a:gd name="connsiteY1" fmla="*/ 2419658 h 5050805"/>
                  <a:gd name="connsiteX2" fmla="*/ 1962918 w 7478815"/>
                  <a:gd name="connsiteY2" fmla="*/ 4071477 h 5050805"/>
                  <a:gd name="connsiteX3" fmla="*/ 3614737 w 7478815"/>
                  <a:gd name="connsiteY3" fmla="*/ 4749903 h 5050805"/>
                  <a:gd name="connsiteX4" fmla="*/ 5591021 w 7478815"/>
                  <a:gd name="connsiteY4" fmla="*/ 5015374 h 5050805"/>
                  <a:gd name="connsiteX5" fmla="*/ 7478815 w 7478815"/>
                  <a:gd name="connsiteY5" fmla="*/ 5044870 h 5050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478815" h="5050805">
                    <a:moveTo>
                      <a:pt x="0" y="0"/>
                    </a:moveTo>
                    <a:cubicBezTo>
                      <a:pt x="349045" y="882445"/>
                      <a:pt x="662371" y="1741079"/>
                      <a:pt x="989524" y="2419658"/>
                    </a:cubicBezTo>
                    <a:cubicBezTo>
                      <a:pt x="1316677" y="3098237"/>
                      <a:pt x="1525383" y="3683103"/>
                      <a:pt x="1962918" y="4071477"/>
                    </a:cubicBezTo>
                    <a:cubicBezTo>
                      <a:pt x="2400453" y="4459851"/>
                      <a:pt x="3010053" y="4592587"/>
                      <a:pt x="3614737" y="4749903"/>
                    </a:cubicBezTo>
                    <a:cubicBezTo>
                      <a:pt x="4219421" y="4907219"/>
                      <a:pt x="4947008" y="4966213"/>
                      <a:pt x="5591021" y="5015374"/>
                    </a:cubicBezTo>
                    <a:cubicBezTo>
                      <a:pt x="6235034" y="5064535"/>
                      <a:pt x="6827428" y="5049786"/>
                      <a:pt x="7478815" y="5044870"/>
                    </a:cubicBezTo>
                  </a:path>
                </a:pathLst>
              </a:custGeom>
              <a:noFill/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1" name="Group 120">
              <a:extLst>
                <a:ext uri="{FF2B5EF4-FFF2-40B4-BE49-F238E27FC236}">
                  <a16:creationId xmlns:a16="http://schemas.microsoft.com/office/drawing/2014/main" id="{10F1BABD-6002-4B98-A218-8A060407562B}"/>
                </a:ext>
              </a:extLst>
            </p:cNvPr>
            <p:cNvGrpSpPr/>
            <p:nvPr/>
          </p:nvGrpSpPr>
          <p:grpSpPr>
            <a:xfrm flipH="1">
              <a:off x="24706170" y="20236013"/>
              <a:ext cx="6829053" cy="12039599"/>
              <a:chOff x="6489290" y="2329323"/>
              <a:chExt cx="15245295" cy="27898064"/>
            </a:xfrm>
          </p:grpSpPr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592EEB81-F1C5-4180-B6FB-6772CC3E2D7E}"/>
                  </a:ext>
                </a:extLst>
              </p:cNvPr>
              <p:cNvSpPr/>
              <p:nvPr/>
            </p:nvSpPr>
            <p:spPr>
              <a:xfrm>
                <a:off x="6541477" y="7272088"/>
                <a:ext cx="15193108" cy="22955299"/>
              </a:xfrm>
              <a:custGeom>
                <a:avLst/>
                <a:gdLst>
                  <a:gd name="connsiteX0" fmla="*/ 0 w 15193108"/>
                  <a:gd name="connsiteY0" fmla="*/ 5978769 h 22719323"/>
                  <a:gd name="connsiteX1" fmla="*/ 0 w 15193108"/>
                  <a:gd name="connsiteY1" fmla="*/ 6189784 h 22719323"/>
                  <a:gd name="connsiteX2" fmla="*/ 70338 w 15193108"/>
                  <a:gd name="connsiteY2" fmla="*/ 22578646 h 22719323"/>
                  <a:gd name="connsiteX3" fmla="*/ 15193108 w 15193108"/>
                  <a:gd name="connsiteY3" fmla="*/ 22719323 h 22719323"/>
                  <a:gd name="connsiteX4" fmla="*/ 15052431 w 15193108"/>
                  <a:gd name="connsiteY4" fmla="*/ 0 h 22719323"/>
                  <a:gd name="connsiteX0" fmla="*/ 0 w 15193108"/>
                  <a:gd name="connsiteY0" fmla="*/ 5978769 h 22630834"/>
                  <a:gd name="connsiteX1" fmla="*/ 0 w 15193108"/>
                  <a:gd name="connsiteY1" fmla="*/ 6189784 h 22630834"/>
                  <a:gd name="connsiteX2" fmla="*/ 70338 w 15193108"/>
                  <a:gd name="connsiteY2" fmla="*/ 22578646 h 22630834"/>
                  <a:gd name="connsiteX3" fmla="*/ 15193108 w 15193108"/>
                  <a:gd name="connsiteY3" fmla="*/ 22630834 h 22630834"/>
                  <a:gd name="connsiteX4" fmla="*/ 15052431 w 15193108"/>
                  <a:gd name="connsiteY4" fmla="*/ 0 h 22630834"/>
                  <a:gd name="connsiteX0" fmla="*/ 0 w 15193108"/>
                  <a:gd name="connsiteY0" fmla="*/ 6303234 h 22955299"/>
                  <a:gd name="connsiteX1" fmla="*/ 0 w 15193108"/>
                  <a:gd name="connsiteY1" fmla="*/ 6514249 h 22955299"/>
                  <a:gd name="connsiteX2" fmla="*/ 70338 w 15193108"/>
                  <a:gd name="connsiteY2" fmla="*/ 22903111 h 22955299"/>
                  <a:gd name="connsiteX3" fmla="*/ 15193108 w 15193108"/>
                  <a:gd name="connsiteY3" fmla="*/ 22955299 h 22955299"/>
                  <a:gd name="connsiteX4" fmla="*/ 15052431 w 15193108"/>
                  <a:gd name="connsiteY4" fmla="*/ 0 h 22955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193108" h="22955299">
                    <a:moveTo>
                      <a:pt x="0" y="6303234"/>
                    </a:moveTo>
                    <a:lnTo>
                      <a:pt x="0" y="6514249"/>
                    </a:lnTo>
                    <a:lnTo>
                      <a:pt x="70338" y="22903111"/>
                    </a:lnTo>
                    <a:lnTo>
                      <a:pt x="15193108" y="22955299"/>
                    </a:lnTo>
                    <a:lnTo>
                      <a:pt x="15052431" y="0"/>
                    </a:lnTo>
                  </a:path>
                </a:pathLst>
              </a:custGeom>
              <a:noFill/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7B54D7BA-D37C-4633-9CAF-75184108F54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144000" y="2362200"/>
                <a:ext cx="5029200" cy="1752602"/>
              </a:xfrm>
              <a:prstGeom prst="line">
                <a:avLst/>
              </a:prstGeom>
              <a:ln w="127000">
                <a:solidFill>
                  <a:srgbClr val="FF6D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5" name="Freeform: Shape 124">
                <a:extLst>
                  <a:ext uri="{FF2B5EF4-FFF2-40B4-BE49-F238E27FC236}">
                    <a16:creationId xmlns:a16="http://schemas.microsoft.com/office/drawing/2014/main" id="{7E981AB7-7807-4406-BB93-6173A135F4E4}"/>
                  </a:ext>
                </a:extLst>
              </p:cNvPr>
              <p:cNvSpPr/>
              <p:nvPr/>
            </p:nvSpPr>
            <p:spPr>
              <a:xfrm>
                <a:off x="6489290" y="4070555"/>
                <a:ext cx="3279058" cy="9497961"/>
              </a:xfrm>
              <a:custGeom>
                <a:avLst/>
                <a:gdLst>
                  <a:gd name="connsiteX0" fmla="*/ 0 w 3364875"/>
                  <a:gd name="connsiteY0" fmla="*/ 9497961 h 9497961"/>
                  <a:gd name="connsiteX1" fmla="*/ 1297858 w 3364875"/>
                  <a:gd name="connsiteY1" fmla="*/ 8524568 h 9497961"/>
                  <a:gd name="connsiteX2" fmla="*/ 2330245 w 3364875"/>
                  <a:gd name="connsiteY2" fmla="*/ 7108722 h 9497961"/>
                  <a:gd name="connsiteX3" fmla="*/ 3038168 w 3364875"/>
                  <a:gd name="connsiteY3" fmla="*/ 5633884 h 9497961"/>
                  <a:gd name="connsiteX4" fmla="*/ 3362633 w 3364875"/>
                  <a:gd name="connsiteY4" fmla="*/ 4129548 h 9497961"/>
                  <a:gd name="connsiteX5" fmla="*/ 3156155 w 3364875"/>
                  <a:gd name="connsiteY5" fmla="*/ 2035277 h 9497961"/>
                  <a:gd name="connsiteX6" fmla="*/ 2684207 w 3364875"/>
                  <a:gd name="connsiteY6" fmla="*/ 0 h 9497961"/>
                  <a:gd name="connsiteX0" fmla="*/ 0 w 3279058"/>
                  <a:gd name="connsiteY0" fmla="*/ 9497961 h 9497961"/>
                  <a:gd name="connsiteX1" fmla="*/ 1297858 w 3279058"/>
                  <a:gd name="connsiteY1" fmla="*/ 8524568 h 9497961"/>
                  <a:gd name="connsiteX2" fmla="*/ 2330245 w 3279058"/>
                  <a:gd name="connsiteY2" fmla="*/ 7108722 h 9497961"/>
                  <a:gd name="connsiteX3" fmla="*/ 3038168 w 3279058"/>
                  <a:gd name="connsiteY3" fmla="*/ 5633884 h 9497961"/>
                  <a:gd name="connsiteX4" fmla="*/ 3274143 w 3279058"/>
                  <a:gd name="connsiteY4" fmla="*/ 4159044 h 9497961"/>
                  <a:gd name="connsiteX5" fmla="*/ 3156155 w 3279058"/>
                  <a:gd name="connsiteY5" fmla="*/ 2035277 h 9497961"/>
                  <a:gd name="connsiteX6" fmla="*/ 2684207 w 3279058"/>
                  <a:gd name="connsiteY6" fmla="*/ 0 h 94979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79058" h="9497961">
                    <a:moveTo>
                      <a:pt x="0" y="9497961"/>
                    </a:moveTo>
                    <a:cubicBezTo>
                      <a:pt x="454742" y="9210367"/>
                      <a:pt x="909484" y="8922774"/>
                      <a:pt x="1297858" y="8524568"/>
                    </a:cubicBezTo>
                    <a:cubicBezTo>
                      <a:pt x="1686232" y="8126361"/>
                      <a:pt x="2040193" y="7590503"/>
                      <a:pt x="2330245" y="7108722"/>
                    </a:cubicBezTo>
                    <a:cubicBezTo>
                      <a:pt x="2620297" y="6626941"/>
                      <a:pt x="2880852" y="6125497"/>
                      <a:pt x="3038168" y="5633884"/>
                    </a:cubicBezTo>
                    <a:cubicBezTo>
                      <a:pt x="3195484" y="5142271"/>
                      <a:pt x="3254479" y="4758812"/>
                      <a:pt x="3274143" y="4159044"/>
                    </a:cubicBezTo>
                    <a:cubicBezTo>
                      <a:pt x="3293807" y="3559276"/>
                      <a:pt x="3254478" y="2728451"/>
                      <a:pt x="3156155" y="2035277"/>
                    </a:cubicBezTo>
                    <a:cubicBezTo>
                      <a:pt x="3057832" y="1342103"/>
                      <a:pt x="2863645" y="673509"/>
                      <a:pt x="2684207" y="0"/>
                    </a:cubicBezTo>
                  </a:path>
                </a:pathLst>
              </a:custGeom>
              <a:noFill/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Freeform: Shape 125">
                <a:extLst>
                  <a:ext uri="{FF2B5EF4-FFF2-40B4-BE49-F238E27FC236}">
                    <a16:creationId xmlns:a16="http://schemas.microsoft.com/office/drawing/2014/main" id="{597995C9-9C24-4EA4-AC97-62623B632CEC}"/>
                  </a:ext>
                </a:extLst>
              </p:cNvPr>
              <p:cNvSpPr/>
              <p:nvPr/>
            </p:nvSpPr>
            <p:spPr>
              <a:xfrm>
                <a:off x="14112824" y="2329323"/>
                <a:ext cx="7478815" cy="5050805"/>
              </a:xfrm>
              <a:custGeom>
                <a:avLst/>
                <a:gdLst>
                  <a:gd name="connsiteX0" fmla="*/ 0 w 7639665"/>
                  <a:gd name="connsiteY0" fmla="*/ 0 h 5016990"/>
                  <a:gd name="connsiteX1" fmla="*/ 1032387 w 7639665"/>
                  <a:gd name="connsiteY1" fmla="*/ 2448233 h 5016990"/>
                  <a:gd name="connsiteX2" fmla="*/ 2005781 w 7639665"/>
                  <a:gd name="connsiteY2" fmla="*/ 4100052 h 5016990"/>
                  <a:gd name="connsiteX3" fmla="*/ 3421626 w 7639665"/>
                  <a:gd name="connsiteY3" fmla="*/ 4601497 h 5016990"/>
                  <a:gd name="connsiteX4" fmla="*/ 5633884 w 7639665"/>
                  <a:gd name="connsiteY4" fmla="*/ 4955458 h 5016990"/>
                  <a:gd name="connsiteX5" fmla="*/ 7639665 w 7639665"/>
                  <a:gd name="connsiteY5" fmla="*/ 5014452 h 5016990"/>
                  <a:gd name="connsiteX0" fmla="*/ 0 w 7521678"/>
                  <a:gd name="connsiteY0" fmla="*/ 0 h 5073815"/>
                  <a:gd name="connsiteX1" fmla="*/ 1032387 w 7521678"/>
                  <a:gd name="connsiteY1" fmla="*/ 2448233 h 5073815"/>
                  <a:gd name="connsiteX2" fmla="*/ 2005781 w 7521678"/>
                  <a:gd name="connsiteY2" fmla="*/ 4100052 h 5073815"/>
                  <a:gd name="connsiteX3" fmla="*/ 3421626 w 7521678"/>
                  <a:gd name="connsiteY3" fmla="*/ 4601497 h 5073815"/>
                  <a:gd name="connsiteX4" fmla="*/ 5633884 w 7521678"/>
                  <a:gd name="connsiteY4" fmla="*/ 4955458 h 5073815"/>
                  <a:gd name="connsiteX5" fmla="*/ 7521678 w 7521678"/>
                  <a:gd name="connsiteY5" fmla="*/ 5073445 h 5073815"/>
                  <a:gd name="connsiteX0" fmla="*/ 0 w 7521678"/>
                  <a:gd name="connsiteY0" fmla="*/ 0 h 5073732"/>
                  <a:gd name="connsiteX1" fmla="*/ 1032387 w 7521678"/>
                  <a:gd name="connsiteY1" fmla="*/ 2448233 h 5073732"/>
                  <a:gd name="connsiteX2" fmla="*/ 2005781 w 7521678"/>
                  <a:gd name="connsiteY2" fmla="*/ 4100052 h 5073732"/>
                  <a:gd name="connsiteX3" fmla="*/ 3539613 w 7521678"/>
                  <a:gd name="connsiteY3" fmla="*/ 4689987 h 5073732"/>
                  <a:gd name="connsiteX4" fmla="*/ 5633884 w 7521678"/>
                  <a:gd name="connsiteY4" fmla="*/ 4955458 h 5073732"/>
                  <a:gd name="connsiteX5" fmla="*/ 7521678 w 7521678"/>
                  <a:gd name="connsiteY5" fmla="*/ 5073445 h 5073732"/>
                  <a:gd name="connsiteX0" fmla="*/ 0 w 7521678"/>
                  <a:gd name="connsiteY0" fmla="*/ 0 h 5073678"/>
                  <a:gd name="connsiteX1" fmla="*/ 1032387 w 7521678"/>
                  <a:gd name="connsiteY1" fmla="*/ 2448233 h 5073678"/>
                  <a:gd name="connsiteX2" fmla="*/ 2005781 w 7521678"/>
                  <a:gd name="connsiteY2" fmla="*/ 4100052 h 5073678"/>
                  <a:gd name="connsiteX3" fmla="*/ 3657600 w 7521678"/>
                  <a:gd name="connsiteY3" fmla="*/ 4778478 h 5073678"/>
                  <a:gd name="connsiteX4" fmla="*/ 5633884 w 7521678"/>
                  <a:gd name="connsiteY4" fmla="*/ 4955458 h 5073678"/>
                  <a:gd name="connsiteX5" fmla="*/ 7521678 w 7521678"/>
                  <a:gd name="connsiteY5" fmla="*/ 5073445 h 5073678"/>
                  <a:gd name="connsiteX0" fmla="*/ 0 w 7521678"/>
                  <a:gd name="connsiteY0" fmla="*/ 0 h 5073678"/>
                  <a:gd name="connsiteX1" fmla="*/ 1032387 w 7521678"/>
                  <a:gd name="connsiteY1" fmla="*/ 2448233 h 5073678"/>
                  <a:gd name="connsiteX2" fmla="*/ 2005781 w 7521678"/>
                  <a:gd name="connsiteY2" fmla="*/ 4100052 h 5073678"/>
                  <a:gd name="connsiteX3" fmla="*/ 3657600 w 7521678"/>
                  <a:gd name="connsiteY3" fmla="*/ 4778478 h 5073678"/>
                  <a:gd name="connsiteX4" fmla="*/ 5633884 w 7521678"/>
                  <a:gd name="connsiteY4" fmla="*/ 4955458 h 5073678"/>
                  <a:gd name="connsiteX5" fmla="*/ 7521678 w 7521678"/>
                  <a:gd name="connsiteY5" fmla="*/ 5073445 h 5073678"/>
                  <a:gd name="connsiteX0" fmla="*/ 0 w 7521678"/>
                  <a:gd name="connsiteY0" fmla="*/ 0 h 5079380"/>
                  <a:gd name="connsiteX1" fmla="*/ 1032387 w 7521678"/>
                  <a:gd name="connsiteY1" fmla="*/ 2448233 h 5079380"/>
                  <a:gd name="connsiteX2" fmla="*/ 2005781 w 7521678"/>
                  <a:gd name="connsiteY2" fmla="*/ 4100052 h 5079380"/>
                  <a:gd name="connsiteX3" fmla="*/ 3657600 w 7521678"/>
                  <a:gd name="connsiteY3" fmla="*/ 4778478 h 5079380"/>
                  <a:gd name="connsiteX4" fmla="*/ 5633884 w 7521678"/>
                  <a:gd name="connsiteY4" fmla="*/ 5043949 h 5079380"/>
                  <a:gd name="connsiteX5" fmla="*/ 7521678 w 7521678"/>
                  <a:gd name="connsiteY5" fmla="*/ 5073445 h 5079380"/>
                  <a:gd name="connsiteX0" fmla="*/ 0 w 7526440"/>
                  <a:gd name="connsiteY0" fmla="*/ 0 h 5050805"/>
                  <a:gd name="connsiteX1" fmla="*/ 1037149 w 7526440"/>
                  <a:gd name="connsiteY1" fmla="*/ 2419658 h 5050805"/>
                  <a:gd name="connsiteX2" fmla="*/ 2010543 w 7526440"/>
                  <a:gd name="connsiteY2" fmla="*/ 4071477 h 5050805"/>
                  <a:gd name="connsiteX3" fmla="*/ 3662362 w 7526440"/>
                  <a:gd name="connsiteY3" fmla="*/ 4749903 h 5050805"/>
                  <a:gd name="connsiteX4" fmla="*/ 5638646 w 7526440"/>
                  <a:gd name="connsiteY4" fmla="*/ 5015374 h 5050805"/>
                  <a:gd name="connsiteX5" fmla="*/ 7526440 w 7526440"/>
                  <a:gd name="connsiteY5" fmla="*/ 5044870 h 5050805"/>
                  <a:gd name="connsiteX0" fmla="*/ 0 w 7478815"/>
                  <a:gd name="connsiteY0" fmla="*/ 0 h 5050805"/>
                  <a:gd name="connsiteX1" fmla="*/ 989524 w 7478815"/>
                  <a:gd name="connsiteY1" fmla="*/ 2419658 h 5050805"/>
                  <a:gd name="connsiteX2" fmla="*/ 1962918 w 7478815"/>
                  <a:gd name="connsiteY2" fmla="*/ 4071477 h 5050805"/>
                  <a:gd name="connsiteX3" fmla="*/ 3614737 w 7478815"/>
                  <a:gd name="connsiteY3" fmla="*/ 4749903 h 5050805"/>
                  <a:gd name="connsiteX4" fmla="*/ 5591021 w 7478815"/>
                  <a:gd name="connsiteY4" fmla="*/ 5015374 h 5050805"/>
                  <a:gd name="connsiteX5" fmla="*/ 7478815 w 7478815"/>
                  <a:gd name="connsiteY5" fmla="*/ 5044870 h 5050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478815" h="5050805">
                    <a:moveTo>
                      <a:pt x="0" y="0"/>
                    </a:moveTo>
                    <a:cubicBezTo>
                      <a:pt x="349045" y="882445"/>
                      <a:pt x="662371" y="1741079"/>
                      <a:pt x="989524" y="2419658"/>
                    </a:cubicBezTo>
                    <a:cubicBezTo>
                      <a:pt x="1316677" y="3098237"/>
                      <a:pt x="1525383" y="3683103"/>
                      <a:pt x="1962918" y="4071477"/>
                    </a:cubicBezTo>
                    <a:cubicBezTo>
                      <a:pt x="2400453" y="4459851"/>
                      <a:pt x="3010053" y="4592587"/>
                      <a:pt x="3614737" y="4749903"/>
                    </a:cubicBezTo>
                    <a:cubicBezTo>
                      <a:pt x="4219421" y="4907219"/>
                      <a:pt x="4947008" y="4966213"/>
                      <a:pt x="5591021" y="5015374"/>
                    </a:cubicBezTo>
                    <a:cubicBezTo>
                      <a:pt x="6235034" y="5064535"/>
                      <a:pt x="6827428" y="5049786"/>
                      <a:pt x="7478815" y="5044870"/>
                    </a:cubicBezTo>
                  </a:path>
                </a:pathLst>
              </a:custGeom>
              <a:noFill/>
              <a:ln w="127000">
                <a:solidFill>
                  <a:srgbClr val="FF6DA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D0CB6D6E-7DF9-4104-B478-AD87C72E317B}"/>
                </a:ext>
              </a:extLst>
            </p:cNvPr>
            <p:cNvSpPr/>
            <p:nvPr/>
          </p:nvSpPr>
          <p:spPr>
            <a:xfrm>
              <a:off x="24536400" y="22479000"/>
              <a:ext cx="630007" cy="972049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1" name="Group 230">
            <a:extLst>
              <a:ext uri="{FF2B5EF4-FFF2-40B4-BE49-F238E27FC236}">
                <a16:creationId xmlns:a16="http://schemas.microsoft.com/office/drawing/2014/main" id="{A256DBF3-091B-46CF-BB2A-7A6F75FB1081}"/>
              </a:ext>
            </a:extLst>
          </p:cNvPr>
          <p:cNvGrpSpPr/>
          <p:nvPr/>
        </p:nvGrpSpPr>
        <p:grpSpPr>
          <a:xfrm flipH="1">
            <a:off x="6407746" y="20321751"/>
            <a:ext cx="5576900" cy="11012572"/>
            <a:chOff x="6489290" y="2329323"/>
            <a:chExt cx="15245295" cy="27898064"/>
          </a:xfrm>
        </p:grpSpPr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id="{DE010B26-1096-49C0-ABB1-0F995DBF1D05}"/>
                </a:ext>
              </a:extLst>
            </p:cNvPr>
            <p:cNvSpPr/>
            <p:nvPr/>
          </p:nvSpPr>
          <p:spPr>
            <a:xfrm>
              <a:off x="6541477" y="7272088"/>
              <a:ext cx="15193108" cy="22955299"/>
            </a:xfrm>
            <a:custGeom>
              <a:avLst/>
              <a:gdLst>
                <a:gd name="connsiteX0" fmla="*/ 0 w 15193108"/>
                <a:gd name="connsiteY0" fmla="*/ 5978769 h 22719323"/>
                <a:gd name="connsiteX1" fmla="*/ 0 w 15193108"/>
                <a:gd name="connsiteY1" fmla="*/ 6189784 h 22719323"/>
                <a:gd name="connsiteX2" fmla="*/ 70338 w 15193108"/>
                <a:gd name="connsiteY2" fmla="*/ 22578646 h 22719323"/>
                <a:gd name="connsiteX3" fmla="*/ 15193108 w 15193108"/>
                <a:gd name="connsiteY3" fmla="*/ 22719323 h 22719323"/>
                <a:gd name="connsiteX4" fmla="*/ 15052431 w 15193108"/>
                <a:gd name="connsiteY4" fmla="*/ 0 h 22719323"/>
                <a:gd name="connsiteX0" fmla="*/ 0 w 15193108"/>
                <a:gd name="connsiteY0" fmla="*/ 5978769 h 22630834"/>
                <a:gd name="connsiteX1" fmla="*/ 0 w 15193108"/>
                <a:gd name="connsiteY1" fmla="*/ 6189784 h 22630834"/>
                <a:gd name="connsiteX2" fmla="*/ 70338 w 15193108"/>
                <a:gd name="connsiteY2" fmla="*/ 22578646 h 22630834"/>
                <a:gd name="connsiteX3" fmla="*/ 15193108 w 15193108"/>
                <a:gd name="connsiteY3" fmla="*/ 22630834 h 22630834"/>
                <a:gd name="connsiteX4" fmla="*/ 15052431 w 15193108"/>
                <a:gd name="connsiteY4" fmla="*/ 0 h 22630834"/>
                <a:gd name="connsiteX0" fmla="*/ 0 w 15193108"/>
                <a:gd name="connsiteY0" fmla="*/ 6303234 h 22955299"/>
                <a:gd name="connsiteX1" fmla="*/ 0 w 15193108"/>
                <a:gd name="connsiteY1" fmla="*/ 6514249 h 22955299"/>
                <a:gd name="connsiteX2" fmla="*/ 70338 w 15193108"/>
                <a:gd name="connsiteY2" fmla="*/ 22903111 h 22955299"/>
                <a:gd name="connsiteX3" fmla="*/ 15193108 w 15193108"/>
                <a:gd name="connsiteY3" fmla="*/ 22955299 h 22955299"/>
                <a:gd name="connsiteX4" fmla="*/ 15052431 w 15193108"/>
                <a:gd name="connsiteY4" fmla="*/ 0 h 229552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93108" h="22955299">
                  <a:moveTo>
                    <a:pt x="0" y="6303234"/>
                  </a:moveTo>
                  <a:lnTo>
                    <a:pt x="0" y="6514249"/>
                  </a:lnTo>
                  <a:lnTo>
                    <a:pt x="70338" y="22903111"/>
                  </a:lnTo>
                  <a:lnTo>
                    <a:pt x="15193108" y="22955299"/>
                  </a:lnTo>
                  <a:lnTo>
                    <a:pt x="15052431" y="0"/>
                  </a:ln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4" name="Straight Connector 233">
              <a:extLst>
                <a:ext uri="{FF2B5EF4-FFF2-40B4-BE49-F238E27FC236}">
                  <a16:creationId xmlns:a16="http://schemas.microsoft.com/office/drawing/2014/main" id="{3D9B1A7F-6AEA-4DA4-B0AA-55877932EA0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44000" y="2362200"/>
              <a:ext cx="5029200" cy="1752602"/>
            </a:xfrm>
            <a:prstGeom prst="line">
              <a:avLst/>
            </a:prstGeom>
            <a:ln w="127000">
              <a:solidFill>
                <a:srgbClr val="FF6DA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BC71D065-34C4-4758-8832-3831959FEFE1}"/>
                </a:ext>
              </a:extLst>
            </p:cNvPr>
            <p:cNvSpPr/>
            <p:nvPr/>
          </p:nvSpPr>
          <p:spPr>
            <a:xfrm>
              <a:off x="6489290" y="4070555"/>
              <a:ext cx="3279058" cy="9497961"/>
            </a:xfrm>
            <a:custGeom>
              <a:avLst/>
              <a:gdLst>
                <a:gd name="connsiteX0" fmla="*/ 0 w 3364875"/>
                <a:gd name="connsiteY0" fmla="*/ 9497961 h 9497961"/>
                <a:gd name="connsiteX1" fmla="*/ 1297858 w 3364875"/>
                <a:gd name="connsiteY1" fmla="*/ 8524568 h 9497961"/>
                <a:gd name="connsiteX2" fmla="*/ 2330245 w 3364875"/>
                <a:gd name="connsiteY2" fmla="*/ 7108722 h 9497961"/>
                <a:gd name="connsiteX3" fmla="*/ 3038168 w 3364875"/>
                <a:gd name="connsiteY3" fmla="*/ 5633884 h 9497961"/>
                <a:gd name="connsiteX4" fmla="*/ 3362633 w 3364875"/>
                <a:gd name="connsiteY4" fmla="*/ 4129548 h 9497961"/>
                <a:gd name="connsiteX5" fmla="*/ 3156155 w 3364875"/>
                <a:gd name="connsiteY5" fmla="*/ 2035277 h 9497961"/>
                <a:gd name="connsiteX6" fmla="*/ 2684207 w 3364875"/>
                <a:gd name="connsiteY6" fmla="*/ 0 h 9497961"/>
                <a:gd name="connsiteX0" fmla="*/ 0 w 3279058"/>
                <a:gd name="connsiteY0" fmla="*/ 9497961 h 9497961"/>
                <a:gd name="connsiteX1" fmla="*/ 1297858 w 3279058"/>
                <a:gd name="connsiteY1" fmla="*/ 8524568 h 9497961"/>
                <a:gd name="connsiteX2" fmla="*/ 2330245 w 3279058"/>
                <a:gd name="connsiteY2" fmla="*/ 7108722 h 9497961"/>
                <a:gd name="connsiteX3" fmla="*/ 3038168 w 3279058"/>
                <a:gd name="connsiteY3" fmla="*/ 5633884 h 9497961"/>
                <a:gd name="connsiteX4" fmla="*/ 3274143 w 3279058"/>
                <a:gd name="connsiteY4" fmla="*/ 4159044 h 9497961"/>
                <a:gd name="connsiteX5" fmla="*/ 3156155 w 3279058"/>
                <a:gd name="connsiteY5" fmla="*/ 2035277 h 9497961"/>
                <a:gd name="connsiteX6" fmla="*/ 2684207 w 3279058"/>
                <a:gd name="connsiteY6" fmla="*/ 0 h 9497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79058" h="9497961">
                  <a:moveTo>
                    <a:pt x="0" y="9497961"/>
                  </a:moveTo>
                  <a:cubicBezTo>
                    <a:pt x="454742" y="9210367"/>
                    <a:pt x="909484" y="8922774"/>
                    <a:pt x="1297858" y="8524568"/>
                  </a:cubicBezTo>
                  <a:cubicBezTo>
                    <a:pt x="1686232" y="8126361"/>
                    <a:pt x="2040193" y="7590503"/>
                    <a:pt x="2330245" y="7108722"/>
                  </a:cubicBezTo>
                  <a:cubicBezTo>
                    <a:pt x="2620297" y="6626941"/>
                    <a:pt x="2880852" y="6125497"/>
                    <a:pt x="3038168" y="5633884"/>
                  </a:cubicBezTo>
                  <a:cubicBezTo>
                    <a:pt x="3195484" y="5142271"/>
                    <a:pt x="3254479" y="4758812"/>
                    <a:pt x="3274143" y="4159044"/>
                  </a:cubicBezTo>
                  <a:cubicBezTo>
                    <a:pt x="3293807" y="3559276"/>
                    <a:pt x="3254478" y="2728451"/>
                    <a:pt x="3156155" y="2035277"/>
                  </a:cubicBezTo>
                  <a:cubicBezTo>
                    <a:pt x="3057832" y="1342103"/>
                    <a:pt x="2863645" y="673509"/>
                    <a:pt x="2684207" y="0"/>
                  </a:cubicBez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2BD970D6-7939-4F85-A060-05402F570006}"/>
                </a:ext>
              </a:extLst>
            </p:cNvPr>
            <p:cNvSpPr/>
            <p:nvPr/>
          </p:nvSpPr>
          <p:spPr>
            <a:xfrm>
              <a:off x="14112824" y="2329323"/>
              <a:ext cx="7478815" cy="5050805"/>
            </a:xfrm>
            <a:custGeom>
              <a:avLst/>
              <a:gdLst>
                <a:gd name="connsiteX0" fmla="*/ 0 w 7639665"/>
                <a:gd name="connsiteY0" fmla="*/ 0 h 5016990"/>
                <a:gd name="connsiteX1" fmla="*/ 1032387 w 7639665"/>
                <a:gd name="connsiteY1" fmla="*/ 2448233 h 5016990"/>
                <a:gd name="connsiteX2" fmla="*/ 2005781 w 7639665"/>
                <a:gd name="connsiteY2" fmla="*/ 4100052 h 5016990"/>
                <a:gd name="connsiteX3" fmla="*/ 3421626 w 7639665"/>
                <a:gd name="connsiteY3" fmla="*/ 4601497 h 5016990"/>
                <a:gd name="connsiteX4" fmla="*/ 5633884 w 7639665"/>
                <a:gd name="connsiteY4" fmla="*/ 4955458 h 5016990"/>
                <a:gd name="connsiteX5" fmla="*/ 7639665 w 7639665"/>
                <a:gd name="connsiteY5" fmla="*/ 5014452 h 5016990"/>
                <a:gd name="connsiteX0" fmla="*/ 0 w 7521678"/>
                <a:gd name="connsiteY0" fmla="*/ 0 h 5073815"/>
                <a:gd name="connsiteX1" fmla="*/ 1032387 w 7521678"/>
                <a:gd name="connsiteY1" fmla="*/ 2448233 h 5073815"/>
                <a:gd name="connsiteX2" fmla="*/ 2005781 w 7521678"/>
                <a:gd name="connsiteY2" fmla="*/ 4100052 h 5073815"/>
                <a:gd name="connsiteX3" fmla="*/ 3421626 w 7521678"/>
                <a:gd name="connsiteY3" fmla="*/ 4601497 h 5073815"/>
                <a:gd name="connsiteX4" fmla="*/ 5633884 w 7521678"/>
                <a:gd name="connsiteY4" fmla="*/ 4955458 h 5073815"/>
                <a:gd name="connsiteX5" fmla="*/ 7521678 w 7521678"/>
                <a:gd name="connsiteY5" fmla="*/ 5073445 h 5073815"/>
                <a:gd name="connsiteX0" fmla="*/ 0 w 7521678"/>
                <a:gd name="connsiteY0" fmla="*/ 0 h 5073732"/>
                <a:gd name="connsiteX1" fmla="*/ 1032387 w 7521678"/>
                <a:gd name="connsiteY1" fmla="*/ 2448233 h 5073732"/>
                <a:gd name="connsiteX2" fmla="*/ 2005781 w 7521678"/>
                <a:gd name="connsiteY2" fmla="*/ 4100052 h 5073732"/>
                <a:gd name="connsiteX3" fmla="*/ 3539613 w 7521678"/>
                <a:gd name="connsiteY3" fmla="*/ 4689987 h 5073732"/>
                <a:gd name="connsiteX4" fmla="*/ 5633884 w 7521678"/>
                <a:gd name="connsiteY4" fmla="*/ 4955458 h 5073732"/>
                <a:gd name="connsiteX5" fmla="*/ 7521678 w 7521678"/>
                <a:gd name="connsiteY5" fmla="*/ 5073445 h 5073732"/>
                <a:gd name="connsiteX0" fmla="*/ 0 w 7521678"/>
                <a:gd name="connsiteY0" fmla="*/ 0 h 5073678"/>
                <a:gd name="connsiteX1" fmla="*/ 1032387 w 7521678"/>
                <a:gd name="connsiteY1" fmla="*/ 2448233 h 5073678"/>
                <a:gd name="connsiteX2" fmla="*/ 2005781 w 7521678"/>
                <a:gd name="connsiteY2" fmla="*/ 4100052 h 5073678"/>
                <a:gd name="connsiteX3" fmla="*/ 3657600 w 7521678"/>
                <a:gd name="connsiteY3" fmla="*/ 4778478 h 5073678"/>
                <a:gd name="connsiteX4" fmla="*/ 5633884 w 7521678"/>
                <a:gd name="connsiteY4" fmla="*/ 4955458 h 5073678"/>
                <a:gd name="connsiteX5" fmla="*/ 7521678 w 7521678"/>
                <a:gd name="connsiteY5" fmla="*/ 5073445 h 5073678"/>
                <a:gd name="connsiteX0" fmla="*/ 0 w 7521678"/>
                <a:gd name="connsiteY0" fmla="*/ 0 h 5073678"/>
                <a:gd name="connsiteX1" fmla="*/ 1032387 w 7521678"/>
                <a:gd name="connsiteY1" fmla="*/ 2448233 h 5073678"/>
                <a:gd name="connsiteX2" fmla="*/ 2005781 w 7521678"/>
                <a:gd name="connsiteY2" fmla="*/ 4100052 h 5073678"/>
                <a:gd name="connsiteX3" fmla="*/ 3657600 w 7521678"/>
                <a:gd name="connsiteY3" fmla="*/ 4778478 h 5073678"/>
                <a:gd name="connsiteX4" fmla="*/ 5633884 w 7521678"/>
                <a:gd name="connsiteY4" fmla="*/ 4955458 h 5073678"/>
                <a:gd name="connsiteX5" fmla="*/ 7521678 w 7521678"/>
                <a:gd name="connsiteY5" fmla="*/ 5073445 h 5073678"/>
                <a:gd name="connsiteX0" fmla="*/ 0 w 7521678"/>
                <a:gd name="connsiteY0" fmla="*/ 0 h 5079380"/>
                <a:gd name="connsiteX1" fmla="*/ 1032387 w 7521678"/>
                <a:gd name="connsiteY1" fmla="*/ 2448233 h 5079380"/>
                <a:gd name="connsiteX2" fmla="*/ 2005781 w 7521678"/>
                <a:gd name="connsiteY2" fmla="*/ 4100052 h 5079380"/>
                <a:gd name="connsiteX3" fmla="*/ 3657600 w 7521678"/>
                <a:gd name="connsiteY3" fmla="*/ 4778478 h 5079380"/>
                <a:gd name="connsiteX4" fmla="*/ 5633884 w 7521678"/>
                <a:gd name="connsiteY4" fmla="*/ 5043949 h 5079380"/>
                <a:gd name="connsiteX5" fmla="*/ 7521678 w 7521678"/>
                <a:gd name="connsiteY5" fmla="*/ 5073445 h 5079380"/>
                <a:gd name="connsiteX0" fmla="*/ 0 w 7526440"/>
                <a:gd name="connsiteY0" fmla="*/ 0 h 5050805"/>
                <a:gd name="connsiteX1" fmla="*/ 1037149 w 7526440"/>
                <a:gd name="connsiteY1" fmla="*/ 2419658 h 5050805"/>
                <a:gd name="connsiteX2" fmla="*/ 2010543 w 7526440"/>
                <a:gd name="connsiteY2" fmla="*/ 4071477 h 5050805"/>
                <a:gd name="connsiteX3" fmla="*/ 3662362 w 7526440"/>
                <a:gd name="connsiteY3" fmla="*/ 4749903 h 5050805"/>
                <a:gd name="connsiteX4" fmla="*/ 5638646 w 7526440"/>
                <a:gd name="connsiteY4" fmla="*/ 5015374 h 5050805"/>
                <a:gd name="connsiteX5" fmla="*/ 7526440 w 7526440"/>
                <a:gd name="connsiteY5" fmla="*/ 5044870 h 5050805"/>
                <a:gd name="connsiteX0" fmla="*/ 0 w 7478815"/>
                <a:gd name="connsiteY0" fmla="*/ 0 h 5050805"/>
                <a:gd name="connsiteX1" fmla="*/ 989524 w 7478815"/>
                <a:gd name="connsiteY1" fmla="*/ 2419658 h 5050805"/>
                <a:gd name="connsiteX2" fmla="*/ 1962918 w 7478815"/>
                <a:gd name="connsiteY2" fmla="*/ 4071477 h 5050805"/>
                <a:gd name="connsiteX3" fmla="*/ 3614737 w 7478815"/>
                <a:gd name="connsiteY3" fmla="*/ 4749903 h 5050805"/>
                <a:gd name="connsiteX4" fmla="*/ 5591021 w 7478815"/>
                <a:gd name="connsiteY4" fmla="*/ 5015374 h 5050805"/>
                <a:gd name="connsiteX5" fmla="*/ 7478815 w 7478815"/>
                <a:gd name="connsiteY5" fmla="*/ 5044870 h 5050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78815" h="5050805">
                  <a:moveTo>
                    <a:pt x="0" y="0"/>
                  </a:moveTo>
                  <a:cubicBezTo>
                    <a:pt x="349045" y="882445"/>
                    <a:pt x="662371" y="1741079"/>
                    <a:pt x="989524" y="2419658"/>
                  </a:cubicBezTo>
                  <a:cubicBezTo>
                    <a:pt x="1316677" y="3098237"/>
                    <a:pt x="1525383" y="3683103"/>
                    <a:pt x="1962918" y="4071477"/>
                  </a:cubicBezTo>
                  <a:cubicBezTo>
                    <a:pt x="2400453" y="4459851"/>
                    <a:pt x="3010053" y="4592587"/>
                    <a:pt x="3614737" y="4749903"/>
                  </a:cubicBezTo>
                  <a:cubicBezTo>
                    <a:pt x="4219421" y="4907219"/>
                    <a:pt x="4947008" y="4966213"/>
                    <a:pt x="5591021" y="5015374"/>
                  </a:cubicBezTo>
                  <a:cubicBezTo>
                    <a:pt x="6235034" y="5064535"/>
                    <a:pt x="6827428" y="5049786"/>
                    <a:pt x="7478815" y="5044870"/>
                  </a:cubicBez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1EC46A28-BDEF-48C1-8AEF-3D0DB5A8090E}"/>
              </a:ext>
            </a:extLst>
          </p:cNvPr>
          <p:cNvGrpSpPr/>
          <p:nvPr/>
        </p:nvGrpSpPr>
        <p:grpSpPr>
          <a:xfrm>
            <a:off x="422958" y="20308773"/>
            <a:ext cx="5576900" cy="11012572"/>
            <a:chOff x="6489290" y="2329323"/>
            <a:chExt cx="15245295" cy="27898064"/>
          </a:xfrm>
        </p:grpSpPr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8F11D7C1-66A1-4BFD-89B4-3AA67BAA0DF6}"/>
                </a:ext>
              </a:extLst>
            </p:cNvPr>
            <p:cNvSpPr/>
            <p:nvPr/>
          </p:nvSpPr>
          <p:spPr>
            <a:xfrm>
              <a:off x="6541477" y="7272088"/>
              <a:ext cx="15193108" cy="22955299"/>
            </a:xfrm>
            <a:custGeom>
              <a:avLst/>
              <a:gdLst>
                <a:gd name="connsiteX0" fmla="*/ 0 w 15193108"/>
                <a:gd name="connsiteY0" fmla="*/ 5978769 h 22719323"/>
                <a:gd name="connsiteX1" fmla="*/ 0 w 15193108"/>
                <a:gd name="connsiteY1" fmla="*/ 6189784 h 22719323"/>
                <a:gd name="connsiteX2" fmla="*/ 70338 w 15193108"/>
                <a:gd name="connsiteY2" fmla="*/ 22578646 h 22719323"/>
                <a:gd name="connsiteX3" fmla="*/ 15193108 w 15193108"/>
                <a:gd name="connsiteY3" fmla="*/ 22719323 h 22719323"/>
                <a:gd name="connsiteX4" fmla="*/ 15052431 w 15193108"/>
                <a:gd name="connsiteY4" fmla="*/ 0 h 22719323"/>
                <a:gd name="connsiteX0" fmla="*/ 0 w 15193108"/>
                <a:gd name="connsiteY0" fmla="*/ 5978769 h 22630834"/>
                <a:gd name="connsiteX1" fmla="*/ 0 w 15193108"/>
                <a:gd name="connsiteY1" fmla="*/ 6189784 h 22630834"/>
                <a:gd name="connsiteX2" fmla="*/ 70338 w 15193108"/>
                <a:gd name="connsiteY2" fmla="*/ 22578646 h 22630834"/>
                <a:gd name="connsiteX3" fmla="*/ 15193108 w 15193108"/>
                <a:gd name="connsiteY3" fmla="*/ 22630834 h 22630834"/>
                <a:gd name="connsiteX4" fmla="*/ 15052431 w 15193108"/>
                <a:gd name="connsiteY4" fmla="*/ 0 h 22630834"/>
                <a:gd name="connsiteX0" fmla="*/ 0 w 15193108"/>
                <a:gd name="connsiteY0" fmla="*/ 6303234 h 22955299"/>
                <a:gd name="connsiteX1" fmla="*/ 0 w 15193108"/>
                <a:gd name="connsiteY1" fmla="*/ 6514249 h 22955299"/>
                <a:gd name="connsiteX2" fmla="*/ 70338 w 15193108"/>
                <a:gd name="connsiteY2" fmla="*/ 22903111 h 22955299"/>
                <a:gd name="connsiteX3" fmla="*/ 15193108 w 15193108"/>
                <a:gd name="connsiteY3" fmla="*/ 22955299 h 22955299"/>
                <a:gd name="connsiteX4" fmla="*/ 15052431 w 15193108"/>
                <a:gd name="connsiteY4" fmla="*/ 0 h 229552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193108" h="22955299">
                  <a:moveTo>
                    <a:pt x="0" y="6303234"/>
                  </a:moveTo>
                  <a:lnTo>
                    <a:pt x="0" y="6514249"/>
                  </a:lnTo>
                  <a:lnTo>
                    <a:pt x="70338" y="22903111"/>
                  </a:lnTo>
                  <a:lnTo>
                    <a:pt x="15193108" y="22955299"/>
                  </a:lnTo>
                  <a:lnTo>
                    <a:pt x="15052431" y="0"/>
                  </a:ln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BA5E3FBD-526E-46DE-914F-BF72158E72C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144000" y="2362200"/>
              <a:ext cx="5029200" cy="1752602"/>
            </a:xfrm>
            <a:prstGeom prst="line">
              <a:avLst/>
            </a:prstGeom>
            <a:ln w="127000">
              <a:solidFill>
                <a:srgbClr val="FF6DA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2DACED4C-BF5C-4EEE-928F-3111B597FA22}"/>
                </a:ext>
              </a:extLst>
            </p:cNvPr>
            <p:cNvSpPr/>
            <p:nvPr/>
          </p:nvSpPr>
          <p:spPr>
            <a:xfrm>
              <a:off x="6489290" y="4070555"/>
              <a:ext cx="3279058" cy="9497961"/>
            </a:xfrm>
            <a:custGeom>
              <a:avLst/>
              <a:gdLst>
                <a:gd name="connsiteX0" fmla="*/ 0 w 3364875"/>
                <a:gd name="connsiteY0" fmla="*/ 9497961 h 9497961"/>
                <a:gd name="connsiteX1" fmla="*/ 1297858 w 3364875"/>
                <a:gd name="connsiteY1" fmla="*/ 8524568 h 9497961"/>
                <a:gd name="connsiteX2" fmla="*/ 2330245 w 3364875"/>
                <a:gd name="connsiteY2" fmla="*/ 7108722 h 9497961"/>
                <a:gd name="connsiteX3" fmla="*/ 3038168 w 3364875"/>
                <a:gd name="connsiteY3" fmla="*/ 5633884 h 9497961"/>
                <a:gd name="connsiteX4" fmla="*/ 3362633 w 3364875"/>
                <a:gd name="connsiteY4" fmla="*/ 4129548 h 9497961"/>
                <a:gd name="connsiteX5" fmla="*/ 3156155 w 3364875"/>
                <a:gd name="connsiteY5" fmla="*/ 2035277 h 9497961"/>
                <a:gd name="connsiteX6" fmla="*/ 2684207 w 3364875"/>
                <a:gd name="connsiteY6" fmla="*/ 0 h 9497961"/>
                <a:gd name="connsiteX0" fmla="*/ 0 w 3279058"/>
                <a:gd name="connsiteY0" fmla="*/ 9497961 h 9497961"/>
                <a:gd name="connsiteX1" fmla="*/ 1297858 w 3279058"/>
                <a:gd name="connsiteY1" fmla="*/ 8524568 h 9497961"/>
                <a:gd name="connsiteX2" fmla="*/ 2330245 w 3279058"/>
                <a:gd name="connsiteY2" fmla="*/ 7108722 h 9497961"/>
                <a:gd name="connsiteX3" fmla="*/ 3038168 w 3279058"/>
                <a:gd name="connsiteY3" fmla="*/ 5633884 h 9497961"/>
                <a:gd name="connsiteX4" fmla="*/ 3274143 w 3279058"/>
                <a:gd name="connsiteY4" fmla="*/ 4159044 h 9497961"/>
                <a:gd name="connsiteX5" fmla="*/ 3156155 w 3279058"/>
                <a:gd name="connsiteY5" fmla="*/ 2035277 h 9497961"/>
                <a:gd name="connsiteX6" fmla="*/ 2684207 w 3279058"/>
                <a:gd name="connsiteY6" fmla="*/ 0 h 9497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79058" h="9497961">
                  <a:moveTo>
                    <a:pt x="0" y="9497961"/>
                  </a:moveTo>
                  <a:cubicBezTo>
                    <a:pt x="454742" y="9210367"/>
                    <a:pt x="909484" y="8922774"/>
                    <a:pt x="1297858" y="8524568"/>
                  </a:cubicBezTo>
                  <a:cubicBezTo>
                    <a:pt x="1686232" y="8126361"/>
                    <a:pt x="2040193" y="7590503"/>
                    <a:pt x="2330245" y="7108722"/>
                  </a:cubicBezTo>
                  <a:cubicBezTo>
                    <a:pt x="2620297" y="6626941"/>
                    <a:pt x="2880852" y="6125497"/>
                    <a:pt x="3038168" y="5633884"/>
                  </a:cubicBezTo>
                  <a:cubicBezTo>
                    <a:pt x="3195484" y="5142271"/>
                    <a:pt x="3254479" y="4758812"/>
                    <a:pt x="3274143" y="4159044"/>
                  </a:cubicBezTo>
                  <a:cubicBezTo>
                    <a:pt x="3293807" y="3559276"/>
                    <a:pt x="3254478" y="2728451"/>
                    <a:pt x="3156155" y="2035277"/>
                  </a:cubicBezTo>
                  <a:cubicBezTo>
                    <a:pt x="3057832" y="1342103"/>
                    <a:pt x="2863645" y="673509"/>
                    <a:pt x="2684207" y="0"/>
                  </a:cubicBez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71036B74-D314-45E7-95D8-3CB04A90BFED}"/>
                </a:ext>
              </a:extLst>
            </p:cNvPr>
            <p:cNvSpPr/>
            <p:nvPr/>
          </p:nvSpPr>
          <p:spPr>
            <a:xfrm>
              <a:off x="14112824" y="2329323"/>
              <a:ext cx="7478815" cy="5050805"/>
            </a:xfrm>
            <a:custGeom>
              <a:avLst/>
              <a:gdLst>
                <a:gd name="connsiteX0" fmla="*/ 0 w 7639665"/>
                <a:gd name="connsiteY0" fmla="*/ 0 h 5016990"/>
                <a:gd name="connsiteX1" fmla="*/ 1032387 w 7639665"/>
                <a:gd name="connsiteY1" fmla="*/ 2448233 h 5016990"/>
                <a:gd name="connsiteX2" fmla="*/ 2005781 w 7639665"/>
                <a:gd name="connsiteY2" fmla="*/ 4100052 h 5016990"/>
                <a:gd name="connsiteX3" fmla="*/ 3421626 w 7639665"/>
                <a:gd name="connsiteY3" fmla="*/ 4601497 h 5016990"/>
                <a:gd name="connsiteX4" fmla="*/ 5633884 w 7639665"/>
                <a:gd name="connsiteY4" fmla="*/ 4955458 h 5016990"/>
                <a:gd name="connsiteX5" fmla="*/ 7639665 w 7639665"/>
                <a:gd name="connsiteY5" fmla="*/ 5014452 h 5016990"/>
                <a:gd name="connsiteX0" fmla="*/ 0 w 7521678"/>
                <a:gd name="connsiteY0" fmla="*/ 0 h 5073815"/>
                <a:gd name="connsiteX1" fmla="*/ 1032387 w 7521678"/>
                <a:gd name="connsiteY1" fmla="*/ 2448233 h 5073815"/>
                <a:gd name="connsiteX2" fmla="*/ 2005781 w 7521678"/>
                <a:gd name="connsiteY2" fmla="*/ 4100052 h 5073815"/>
                <a:gd name="connsiteX3" fmla="*/ 3421626 w 7521678"/>
                <a:gd name="connsiteY3" fmla="*/ 4601497 h 5073815"/>
                <a:gd name="connsiteX4" fmla="*/ 5633884 w 7521678"/>
                <a:gd name="connsiteY4" fmla="*/ 4955458 h 5073815"/>
                <a:gd name="connsiteX5" fmla="*/ 7521678 w 7521678"/>
                <a:gd name="connsiteY5" fmla="*/ 5073445 h 5073815"/>
                <a:gd name="connsiteX0" fmla="*/ 0 w 7521678"/>
                <a:gd name="connsiteY0" fmla="*/ 0 h 5073732"/>
                <a:gd name="connsiteX1" fmla="*/ 1032387 w 7521678"/>
                <a:gd name="connsiteY1" fmla="*/ 2448233 h 5073732"/>
                <a:gd name="connsiteX2" fmla="*/ 2005781 w 7521678"/>
                <a:gd name="connsiteY2" fmla="*/ 4100052 h 5073732"/>
                <a:gd name="connsiteX3" fmla="*/ 3539613 w 7521678"/>
                <a:gd name="connsiteY3" fmla="*/ 4689987 h 5073732"/>
                <a:gd name="connsiteX4" fmla="*/ 5633884 w 7521678"/>
                <a:gd name="connsiteY4" fmla="*/ 4955458 h 5073732"/>
                <a:gd name="connsiteX5" fmla="*/ 7521678 w 7521678"/>
                <a:gd name="connsiteY5" fmla="*/ 5073445 h 5073732"/>
                <a:gd name="connsiteX0" fmla="*/ 0 w 7521678"/>
                <a:gd name="connsiteY0" fmla="*/ 0 h 5073678"/>
                <a:gd name="connsiteX1" fmla="*/ 1032387 w 7521678"/>
                <a:gd name="connsiteY1" fmla="*/ 2448233 h 5073678"/>
                <a:gd name="connsiteX2" fmla="*/ 2005781 w 7521678"/>
                <a:gd name="connsiteY2" fmla="*/ 4100052 h 5073678"/>
                <a:gd name="connsiteX3" fmla="*/ 3657600 w 7521678"/>
                <a:gd name="connsiteY3" fmla="*/ 4778478 h 5073678"/>
                <a:gd name="connsiteX4" fmla="*/ 5633884 w 7521678"/>
                <a:gd name="connsiteY4" fmla="*/ 4955458 h 5073678"/>
                <a:gd name="connsiteX5" fmla="*/ 7521678 w 7521678"/>
                <a:gd name="connsiteY5" fmla="*/ 5073445 h 5073678"/>
                <a:gd name="connsiteX0" fmla="*/ 0 w 7521678"/>
                <a:gd name="connsiteY0" fmla="*/ 0 h 5073678"/>
                <a:gd name="connsiteX1" fmla="*/ 1032387 w 7521678"/>
                <a:gd name="connsiteY1" fmla="*/ 2448233 h 5073678"/>
                <a:gd name="connsiteX2" fmla="*/ 2005781 w 7521678"/>
                <a:gd name="connsiteY2" fmla="*/ 4100052 h 5073678"/>
                <a:gd name="connsiteX3" fmla="*/ 3657600 w 7521678"/>
                <a:gd name="connsiteY3" fmla="*/ 4778478 h 5073678"/>
                <a:gd name="connsiteX4" fmla="*/ 5633884 w 7521678"/>
                <a:gd name="connsiteY4" fmla="*/ 4955458 h 5073678"/>
                <a:gd name="connsiteX5" fmla="*/ 7521678 w 7521678"/>
                <a:gd name="connsiteY5" fmla="*/ 5073445 h 5073678"/>
                <a:gd name="connsiteX0" fmla="*/ 0 w 7521678"/>
                <a:gd name="connsiteY0" fmla="*/ 0 h 5079380"/>
                <a:gd name="connsiteX1" fmla="*/ 1032387 w 7521678"/>
                <a:gd name="connsiteY1" fmla="*/ 2448233 h 5079380"/>
                <a:gd name="connsiteX2" fmla="*/ 2005781 w 7521678"/>
                <a:gd name="connsiteY2" fmla="*/ 4100052 h 5079380"/>
                <a:gd name="connsiteX3" fmla="*/ 3657600 w 7521678"/>
                <a:gd name="connsiteY3" fmla="*/ 4778478 h 5079380"/>
                <a:gd name="connsiteX4" fmla="*/ 5633884 w 7521678"/>
                <a:gd name="connsiteY4" fmla="*/ 5043949 h 5079380"/>
                <a:gd name="connsiteX5" fmla="*/ 7521678 w 7521678"/>
                <a:gd name="connsiteY5" fmla="*/ 5073445 h 5079380"/>
                <a:gd name="connsiteX0" fmla="*/ 0 w 7526440"/>
                <a:gd name="connsiteY0" fmla="*/ 0 h 5050805"/>
                <a:gd name="connsiteX1" fmla="*/ 1037149 w 7526440"/>
                <a:gd name="connsiteY1" fmla="*/ 2419658 h 5050805"/>
                <a:gd name="connsiteX2" fmla="*/ 2010543 w 7526440"/>
                <a:gd name="connsiteY2" fmla="*/ 4071477 h 5050805"/>
                <a:gd name="connsiteX3" fmla="*/ 3662362 w 7526440"/>
                <a:gd name="connsiteY3" fmla="*/ 4749903 h 5050805"/>
                <a:gd name="connsiteX4" fmla="*/ 5638646 w 7526440"/>
                <a:gd name="connsiteY4" fmla="*/ 5015374 h 5050805"/>
                <a:gd name="connsiteX5" fmla="*/ 7526440 w 7526440"/>
                <a:gd name="connsiteY5" fmla="*/ 5044870 h 5050805"/>
                <a:gd name="connsiteX0" fmla="*/ 0 w 7478815"/>
                <a:gd name="connsiteY0" fmla="*/ 0 h 5050805"/>
                <a:gd name="connsiteX1" fmla="*/ 989524 w 7478815"/>
                <a:gd name="connsiteY1" fmla="*/ 2419658 h 5050805"/>
                <a:gd name="connsiteX2" fmla="*/ 1962918 w 7478815"/>
                <a:gd name="connsiteY2" fmla="*/ 4071477 h 5050805"/>
                <a:gd name="connsiteX3" fmla="*/ 3614737 w 7478815"/>
                <a:gd name="connsiteY3" fmla="*/ 4749903 h 5050805"/>
                <a:gd name="connsiteX4" fmla="*/ 5591021 w 7478815"/>
                <a:gd name="connsiteY4" fmla="*/ 5015374 h 5050805"/>
                <a:gd name="connsiteX5" fmla="*/ 7478815 w 7478815"/>
                <a:gd name="connsiteY5" fmla="*/ 5044870 h 5050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478815" h="5050805">
                  <a:moveTo>
                    <a:pt x="0" y="0"/>
                  </a:moveTo>
                  <a:cubicBezTo>
                    <a:pt x="349045" y="882445"/>
                    <a:pt x="662371" y="1741079"/>
                    <a:pt x="989524" y="2419658"/>
                  </a:cubicBezTo>
                  <a:cubicBezTo>
                    <a:pt x="1316677" y="3098237"/>
                    <a:pt x="1525383" y="3683103"/>
                    <a:pt x="1962918" y="4071477"/>
                  </a:cubicBezTo>
                  <a:cubicBezTo>
                    <a:pt x="2400453" y="4459851"/>
                    <a:pt x="3010053" y="4592587"/>
                    <a:pt x="3614737" y="4749903"/>
                  </a:cubicBezTo>
                  <a:cubicBezTo>
                    <a:pt x="4219421" y="4907219"/>
                    <a:pt x="4947008" y="4966213"/>
                    <a:pt x="5591021" y="5015374"/>
                  </a:cubicBezTo>
                  <a:cubicBezTo>
                    <a:pt x="6235034" y="5064535"/>
                    <a:pt x="6827428" y="5049786"/>
                    <a:pt x="7478815" y="5044870"/>
                  </a:cubicBez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FEE94147-336A-4BAC-9A6A-D1C07C52EEF1}"/>
              </a:ext>
            </a:extLst>
          </p:cNvPr>
          <p:cNvGrpSpPr/>
          <p:nvPr/>
        </p:nvGrpSpPr>
        <p:grpSpPr>
          <a:xfrm>
            <a:off x="23447342" y="18377616"/>
            <a:ext cx="7552112" cy="14054991"/>
            <a:chOff x="3600450" y="5257988"/>
            <a:chExt cx="8260468" cy="16028315"/>
          </a:xfrm>
        </p:grpSpPr>
        <p:grpSp>
          <p:nvGrpSpPr>
            <p:cNvPr id="172" name="Group 171">
              <a:extLst>
                <a:ext uri="{FF2B5EF4-FFF2-40B4-BE49-F238E27FC236}">
                  <a16:creationId xmlns:a16="http://schemas.microsoft.com/office/drawing/2014/main" id="{295A304C-056B-4E9A-AE6C-E676B015E390}"/>
                </a:ext>
              </a:extLst>
            </p:cNvPr>
            <p:cNvGrpSpPr/>
            <p:nvPr/>
          </p:nvGrpSpPr>
          <p:grpSpPr>
            <a:xfrm>
              <a:off x="3600450" y="5257988"/>
              <a:ext cx="8260468" cy="8057962"/>
              <a:chOff x="3600450" y="5257988"/>
              <a:chExt cx="8260468" cy="8057962"/>
            </a:xfrm>
          </p:grpSpPr>
          <p:grpSp>
            <p:nvGrpSpPr>
              <p:cNvPr id="183" name="Group 182">
                <a:extLst>
                  <a:ext uri="{FF2B5EF4-FFF2-40B4-BE49-F238E27FC236}">
                    <a16:creationId xmlns:a16="http://schemas.microsoft.com/office/drawing/2014/main" id="{E86F5AA8-DF31-4FC3-BCF7-DF2C307EC75C}"/>
                  </a:ext>
                </a:extLst>
              </p:cNvPr>
              <p:cNvGrpSpPr/>
              <p:nvPr/>
            </p:nvGrpSpPr>
            <p:grpSpPr>
              <a:xfrm>
                <a:off x="3600450" y="5314950"/>
                <a:ext cx="4130234" cy="8001000"/>
                <a:chOff x="3600450" y="5314950"/>
                <a:chExt cx="4130234" cy="8001000"/>
              </a:xfrm>
            </p:grpSpPr>
            <p:sp>
              <p:nvSpPr>
                <p:cNvPr id="196" name="Freeform: Shape 195">
                  <a:extLst>
                    <a:ext uri="{FF2B5EF4-FFF2-40B4-BE49-F238E27FC236}">
                      <a16:creationId xmlns:a16="http://schemas.microsoft.com/office/drawing/2014/main" id="{3626C860-12B3-421D-B3E2-7A86B3B60716}"/>
                    </a:ext>
                  </a:extLst>
                </p:cNvPr>
                <p:cNvSpPr/>
                <p:nvPr/>
              </p:nvSpPr>
              <p:spPr>
                <a:xfrm>
                  <a:off x="3600450" y="5314950"/>
                  <a:ext cx="2838450" cy="8001000"/>
                </a:xfrm>
                <a:custGeom>
                  <a:avLst/>
                  <a:gdLst>
                    <a:gd name="connsiteX0" fmla="*/ 2838450 w 2838450"/>
                    <a:gd name="connsiteY0" fmla="*/ 0 h 8001000"/>
                    <a:gd name="connsiteX1" fmla="*/ 1371600 w 2838450"/>
                    <a:gd name="connsiteY1" fmla="*/ 1143000 h 8001000"/>
                    <a:gd name="connsiteX2" fmla="*/ 704850 w 2838450"/>
                    <a:gd name="connsiteY2" fmla="*/ 2095500 h 8001000"/>
                    <a:gd name="connsiteX3" fmla="*/ 209550 w 2838450"/>
                    <a:gd name="connsiteY3" fmla="*/ 3543300 h 8001000"/>
                    <a:gd name="connsiteX4" fmla="*/ 76200 w 2838450"/>
                    <a:gd name="connsiteY4" fmla="*/ 5353050 h 8001000"/>
                    <a:gd name="connsiteX5" fmla="*/ 0 w 2838450"/>
                    <a:gd name="connsiteY5" fmla="*/ 8001000 h 8001000"/>
                    <a:gd name="connsiteX0" fmla="*/ 2838450 w 2838450"/>
                    <a:gd name="connsiteY0" fmla="*/ 0 h 8001000"/>
                    <a:gd name="connsiteX1" fmla="*/ 1543050 w 2838450"/>
                    <a:gd name="connsiteY1" fmla="*/ 971550 h 8001000"/>
                    <a:gd name="connsiteX2" fmla="*/ 704850 w 2838450"/>
                    <a:gd name="connsiteY2" fmla="*/ 2095500 h 8001000"/>
                    <a:gd name="connsiteX3" fmla="*/ 209550 w 2838450"/>
                    <a:gd name="connsiteY3" fmla="*/ 3543300 h 8001000"/>
                    <a:gd name="connsiteX4" fmla="*/ 76200 w 2838450"/>
                    <a:gd name="connsiteY4" fmla="*/ 5353050 h 8001000"/>
                    <a:gd name="connsiteX5" fmla="*/ 0 w 2838450"/>
                    <a:gd name="connsiteY5" fmla="*/ 8001000 h 8001000"/>
                    <a:gd name="connsiteX0" fmla="*/ 2838450 w 2838450"/>
                    <a:gd name="connsiteY0" fmla="*/ 0 h 8001000"/>
                    <a:gd name="connsiteX1" fmla="*/ 2305050 w 2838450"/>
                    <a:gd name="connsiteY1" fmla="*/ 361950 h 8001000"/>
                    <a:gd name="connsiteX2" fmla="*/ 1543050 w 2838450"/>
                    <a:gd name="connsiteY2" fmla="*/ 971550 h 8001000"/>
                    <a:gd name="connsiteX3" fmla="*/ 704850 w 2838450"/>
                    <a:gd name="connsiteY3" fmla="*/ 2095500 h 8001000"/>
                    <a:gd name="connsiteX4" fmla="*/ 209550 w 2838450"/>
                    <a:gd name="connsiteY4" fmla="*/ 3543300 h 8001000"/>
                    <a:gd name="connsiteX5" fmla="*/ 76200 w 2838450"/>
                    <a:gd name="connsiteY5" fmla="*/ 5353050 h 8001000"/>
                    <a:gd name="connsiteX6" fmla="*/ 0 w 2838450"/>
                    <a:gd name="connsiteY6" fmla="*/ 8001000 h 8001000"/>
                    <a:gd name="connsiteX0" fmla="*/ 2838450 w 2838450"/>
                    <a:gd name="connsiteY0" fmla="*/ 0 h 8001000"/>
                    <a:gd name="connsiteX1" fmla="*/ 2286000 w 2838450"/>
                    <a:gd name="connsiteY1" fmla="*/ 323850 h 8001000"/>
                    <a:gd name="connsiteX2" fmla="*/ 1543050 w 2838450"/>
                    <a:gd name="connsiteY2" fmla="*/ 971550 h 8001000"/>
                    <a:gd name="connsiteX3" fmla="*/ 704850 w 2838450"/>
                    <a:gd name="connsiteY3" fmla="*/ 2095500 h 8001000"/>
                    <a:gd name="connsiteX4" fmla="*/ 209550 w 2838450"/>
                    <a:gd name="connsiteY4" fmla="*/ 3543300 h 8001000"/>
                    <a:gd name="connsiteX5" fmla="*/ 76200 w 2838450"/>
                    <a:gd name="connsiteY5" fmla="*/ 5353050 h 8001000"/>
                    <a:gd name="connsiteX6" fmla="*/ 0 w 2838450"/>
                    <a:gd name="connsiteY6" fmla="*/ 8001000 h 8001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838450" h="8001000">
                      <a:moveTo>
                        <a:pt x="2838450" y="0"/>
                      </a:moveTo>
                      <a:cubicBezTo>
                        <a:pt x="2749550" y="60325"/>
                        <a:pt x="2501900" y="161925"/>
                        <a:pt x="2286000" y="323850"/>
                      </a:cubicBezTo>
                      <a:cubicBezTo>
                        <a:pt x="2070100" y="485775"/>
                        <a:pt x="1806575" y="676275"/>
                        <a:pt x="1543050" y="971550"/>
                      </a:cubicBezTo>
                      <a:cubicBezTo>
                        <a:pt x="1279525" y="1266825"/>
                        <a:pt x="927100" y="1666875"/>
                        <a:pt x="704850" y="2095500"/>
                      </a:cubicBezTo>
                      <a:cubicBezTo>
                        <a:pt x="482600" y="2524125"/>
                        <a:pt x="314325" y="3000375"/>
                        <a:pt x="209550" y="3543300"/>
                      </a:cubicBezTo>
                      <a:cubicBezTo>
                        <a:pt x="104775" y="4086225"/>
                        <a:pt x="111125" y="4610100"/>
                        <a:pt x="76200" y="5353050"/>
                      </a:cubicBezTo>
                      <a:cubicBezTo>
                        <a:pt x="41275" y="6096000"/>
                        <a:pt x="20637" y="7048500"/>
                        <a:pt x="0" y="8001000"/>
                      </a:cubicBezTo>
                    </a:path>
                  </a:pathLst>
                </a:custGeom>
                <a:noFill/>
                <a:ln w="127000">
                  <a:solidFill>
                    <a:srgbClr val="FF6D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7" name="Freeform: Shape 196">
                  <a:extLst>
                    <a:ext uri="{FF2B5EF4-FFF2-40B4-BE49-F238E27FC236}">
                      <a16:creationId xmlns:a16="http://schemas.microsoft.com/office/drawing/2014/main" id="{9658EB2C-37B4-4D04-A6FA-61751341CCB9}"/>
                    </a:ext>
                  </a:extLst>
                </p:cNvPr>
                <p:cNvSpPr/>
                <p:nvPr/>
              </p:nvSpPr>
              <p:spPr>
                <a:xfrm>
                  <a:off x="6397184" y="5314950"/>
                  <a:ext cx="1333500" cy="2514600"/>
                </a:xfrm>
                <a:custGeom>
                  <a:avLst/>
                  <a:gdLst>
                    <a:gd name="connsiteX0" fmla="*/ 0 w 1333500"/>
                    <a:gd name="connsiteY0" fmla="*/ 0 h 2514600"/>
                    <a:gd name="connsiteX1" fmla="*/ 381000 w 1333500"/>
                    <a:gd name="connsiteY1" fmla="*/ 247650 h 2514600"/>
                    <a:gd name="connsiteX2" fmla="*/ 990600 w 1333500"/>
                    <a:gd name="connsiteY2" fmla="*/ 1085850 h 2514600"/>
                    <a:gd name="connsiteX3" fmla="*/ 1333500 w 1333500"/>
                    <a:gd name="connsiteY3" fmla="*/ 2514600 h 2514600"/>
                    <a:gd name="connsiteX0" fmla="*/ 0 w 1333500"/>
                    <a:gd name="connsiteY0" fmla="*/ 0 h 2514600"/>
                    <a:gd name="connsiteX1" fmla="*/ 381000 w 1333500"/>
                    <a:gd name="connsiteY1" fmla="*/ 247650 h 2514600"/>
                    <a:gd name="connsiteX2" fmla="*/ 704850 w 1333500"/>
                    <a:gd name="connsiteY2" fmla="*/ 552450 h 2514600"/>
                    <a:gd name="connsiteX3" fmla="*/ 990600 w 1333500"/>
                    <a:gd name="connsiteY3" fmla="*/ 1085850 h 2514600"/>
                    <a:gd name="connsiteX4" fmla="*/ 1333500 w 1333500"/>
                    <a:gd name="connsiteY4" fmla="*/ 2514600 h 2514600"/>
                    <a:gd name="connsiteX0" fmla="*/ 0 w 1333500"/>
                    <a:gd name="connsiteY0" fmla="*/ 0 h 2514600"/>
                    <a:gd name="connsiteX1" fmla="*/ 457200 w 1333500"/>
                    <a:gd name="connsiteY1" fmla="*/ 285750 h 2514600"/>
                    <a:gd name="connsiteX2" fmla="*/ 704850 w 1333500"/>
                    <a:gd name="connsiteY2" fmla="*/ 552450 h 2514600"/>
                    <a:gd name="connsiteX3" fmla="*/ 990600 w 1333500"/>
                    <a:gd name="connsiteY3" fmla="*/ 1085850 h 2514600"/>
                    <a:gd name="connsiteX4" fmla="*/ 1333500 w 1333500"/>
                    <a:gd name="connsiteY4" fmla="*/ 2514600 h 2514600"/>
                    <a:gd name="connsiteX0" fmla="*/ 0 w 1333500"/>
                    <a:gd name="connsiteY0" fmla="*/ 0 h 2514600"/>
                    <a:gd name="connsiteX1" fmla="*/ 466725 w 1333500"/>
                    <a:gd name="connsiteY1" fmla="*/ 266700 h 2514600"/>
                    <a:gd name="connsiteX2" fmla="*/ 704850 w 1333500"/>
                    <a:gd name="connsiteY2" fmla="*/ 552450 h 2514600"/>
                    <a:gd name="connsiteX3" fmla="*/ 990600 w 1333500"/>
                    <a:gd name="connsiteY3" fmla="*/ 1085850 h 2514600"/>
                    <a:gd name="connsiteX4" fmla="*/ 1333500 w 1333500"/>
                    <a:gd name="connsiteY4" fmla="*/ 2514600 h 2514600"/>
                    <a:gd name="connsiteX0" fmla="*/ 0 w 1333500"/>
                    <a:gd name="connsiteY0" fmla="*/ 0 h 2514600"/>
                    <a:gd name="connsiteX1" fmla="*/ 704850 w 1333500"/>
                    <a:gd name="connsiteY1" fmla="*/ 552450 h 2514600"/>
                    <a:gd name="connsiteX2" fmla="*/ 990600 w 1333500"/>
                    <a:gd name="connsiteY2" fmla="*/ 1085850 h 2514600"/>
                    <a:gd name="connsiteX3" fmla="*/ 1333500 w 1333500"/>
                    <a:gd name="connsiteY3" fmla="*/ 2514600 h 2514600"/>
                    <a:gd name="connsiteX0" fmla="*/ 0 w 1333500"/>
                    <a:gd name="connsiteY0" fmla="*/ 0 h 2514600"/>
                    <a:gd name="connsiteX1" fmla="*/ 581025 w 1333500"/>
                    <a:gd name="connsiteY1" fmla="*/ 466725 h 2514600"/>
                    <a:gd name="connsiteX2" fmla="*/ 990600 w 1333500"/>
                    <a:gd name="connsiteY2" fmla="*/ 1085850 h 2514600"/>
                    <a:gd name="connsiteX3" fmla="*/ 1333500 w 1333500"/>
                    <a:gd name="connsiteY3" fmla="*/ 2514600 h 2514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33500" h="2514600">
                      <a:moveTo>
                        <a:pt x="0" y="0"/>
                      </a:moveTo>
                      <a:cubicBezTo>
                        <a:pt x="146844" y="115094"/>
                        <a:pt x="415925" y="285750"/>
                        <a:pt x="581025" y="466725"/>
                      </a:cubicBezTo>
                      <a:cubicBezTo>
                        <a:pt x="682625" y="606425"/>
                        <a:pt x="865188" y="744538"/>
                        <a:pt x="990600" y="1085850"/>
                      </a:cubicBezTo>
                      <a:cubicBezTo>
                        <a:pt x="1116012" y="1427162"/>
                        <a:pt x="1241425" y="1989137"/>
                        <a:pt x="1333500" y="2514600"/>
                      </a:cubicBezTo>
                    </a:path>
                  </a:pathLst>
                </a:custGeom>
                <a:noFill/>
                <a:ln w="127000">
                  <a:solidFill>
                    <a:srgbClr val="FF6D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84" name="Group 183">
                <a:extLst>
                  <a:ext uri="{FF2B5EF4-FFF2-40B4-BE49-F238E27FC236}">
                    <a16:creationId xmlns:a16="http://schemas.microsoft.com/office/drawing/2014/main" id="{DBD2D7CF-EBA2-4DE7-AEA9-CB9DB7CD038D}"/>
                  </a:ext>
                </a:extLst>
              </p:cNvPr>
              <p:cNvGrpSpPr/>
              <p:nvPr/>
            </p:nvGrpSpPr>
            <p:grpSpPr>
              <a:xfrm flipH="1">
                <a:off x="7730684" y="5257988"/>
                <a:ext cx="4130234" cy="8001000"/>
                <a:chOff x="3600450" y="5314950"/>
                <a:chExt cx="4130234" cy="8001000"/>
              </a:xfrm>
            </p:grpSpPr>
            <p:sp>
              <p:nvSpPr>
                <p:cNvPr id="194" name="Freeform: Shape 193">
                  <a:extLst>
                    <a:ext uri="{FF2B5EF4-FFF2-40B4-BE49-F238E27FC236}">
                      <a16:creationId xmlns:a16="http://schemas.microsoft.com/office/drawing/2014/main" id="{8B63E03A-D54D-470F-B2B7-587E2FF32A40}"/>
                    </a:ext>
                  </a:extLst>
                </p:cNvPr>
                <p:cNvSpPr/>
                <p:nvPr/>
              </p:nvSpPr>
              <p:spPr>
                <a:xfrm>
                  <a:off x="3600450" y="5314950"/>
                  <a:ext cx="2838450" cy="8001000"/>
                </a:xfrm>
                <a:custGeom>
                  <a:avLst/>
                  <a:gdLst>
                    <a:gd name="connsiteX0" fmla="*/ 2838450 w 2838450"/>
                    <a:gd name="connsiteY0" fmla="*/ 0 h 8001000"/>
                    <a:gd name="connsiteX1" fmla="*/ 1371600 w 2838450"/>
                    <a:gd name="connsiteY1" fmla="*/ 1143000 h 8001000"/>
                    <a:gd name="connsiteX2" fmla="*/ 704850 w 2838450"/>
                    <a:gd name="connsiteY2" fmla="*/ 2095500 h 8001000"/>
                    <a:gd name="connsiteX3" fmla="*/ 209550 w 2838450"/>
                    <a:gd name="connsiteY3" fmla="*/ 3543300 h 8001000"/>
                    <a:gd name="connsiteX4" fmla="*/ 76200 w 2838450"/>
                    <a:gd name="connsiteY4" fmla="*/ 5353050 h 8001000"/>
                    <a:gd name="connsiteX5" fmla="*/ 0 w 2838450"/>
                    <a:gd name="connsiteY5" fmla="*/ 8001000 h 8001000"/>
                    <a:gd name="connsiteX0" fmla="*/ 2838450 w 2838450"/>
                    <a:gd name="connsiteY0" fmla="*/ 0 h 8001000"/>
                    <a:gd name="connsiteX1" fmla="*/ 1543050 w 2838450"/>
                    <a:gd name="connsiteY1" fmla="*/ 971550 h 8001000"/>
                    <a:gd name="connsiteX2" fmla="*/ 704850 w 2838450"/>
                    <a:gd name="connsiteY2" fmla="*/ 2095500 h 8001000"/>
                    <a:gd name="connsiteX3" fmla="*/ 209550 w 2838450"/>
                    <a:gd name="connsiteY3" fmla="*/ 3543300 h 8001000"/>
                    <a:gd name="connsiteX4" fmla="*/ 76200 w 2838450"/>
                    <a:gd name="connsiteY4" fmla="*/ 5353050 h 8001000"/>
                    <a:gd name="connsiteX5" fmla="*/ 0 w 2838450"/>
                    <a:gd name="connsiteY5" fmla="*/ 8001000 h 8001000"/>
                    <a:gd name="connsiteX0" fmla="*/ 2838450 w 2838450"/>
                    <a:gd name="connsiteY0" fmla="*/ 0 h 8001000"/>
                    <a:gd name="connsiteX1" fmla="*/ 2305050 w 2838450"/>
                    <a:gd name="connsiteY1" fmla="*/ 361950 h 8001000"/>
                    <a:gd name="connsiteX2" fmla="*/ 1543050 w 2838450"/>
                    <a:gd name="connsiteY2" fmla="*/ 971550 h 8001000"/>
                    <a:gd name="connsiteX3" fmla="*/ 704850 w 2838450"/>
                    <a:gd name="connsiteY3" fmla="*/ 2095500 h 8001000"/>
                    <a:gd name="connsiteX4" fmla="*/ 209550 w 2838450"/>
                    <a:gd name="connsiteY4" fmla="*/ 3543300 h 8001000"/>
                    <a:gd name="connsiteX5" fmla="*/ 76200 w 2838450"/>
                    <a:gd name="connsiteY5" fmla="*/ 5353050 h 8001000"/>
                    <a:gd name="connsiteX6" fmla="*/ 0 w 2838450"/>
                    <a:gd name="connsiteY6" fmla="*/ 8001000 h 8001000"/>
                    <a:gd name="connsiteX0" fmla="*/ 2838450 w 2838450"/>
                    <a:gd name="connsiteY0" fmla="*/ 0 h 8001000"/>
                    <a:gd name="connsiteX1" fmla="*/ 2286000 w 2838450"/>
                    <a:gd name="connsiteY1" fmla="*/ 323850 h 8001000"/>
                    <a:gd name="connsiteX2" fmla="*/ 1543050 w 2838450"/>
                    <a:gd name="connsiteY2" fmla="*/ 971550 h 8001000"/>
                    <a:gd name="connsiteX3" fmla="*/ 704850 w 2838450"/>
                    <a:gd name="connsiteY3" fmla="*/ 2095500 h 8001000"/>
                    <a:gd name="connsiteX4" fmla="*/ 209550 w 2838450"/>
                    <a:gd name="connsiteY4" fmla="*/ 3543300 h 8001000"/>
                    <a:gd name="connsiteX5" fmla="*/ 76200 w 2838450"/>
                    <a:gd name="connsiteY5" fmla="*/ 5353050 h 8001000"/>
                    <a:gd name="connsiteX6" fmla="*/ 0 w 2838450"/>
                    <a:gd name="connsiteY6" fmla="*/ 8001000 h 8001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838450" h="8001000">
                      <a:moveTo>
                        <a:pt x="2838450" y="0"/>
                      </a:moveTo>
                      <a:cubicBezTo>
                        <a:pt x="2749550" y="60325"/>
                        <a:pt x="2501900" y="161925"/>
                        <a:pt x="2286000" y="323850"/>
                      </a:cubicBezTo>
                      <a:cubicBezTo>
                        <a:pt x="2070100" y="485775"/>
                        <a:pt x="1806575" y="676275"/>
                        <a:pt x="1543050" y="971550"/>
                      </a:cubicBezTo>
                      <a:cubicBezTo>
                        <a:pt x="1279525" y="1266825"/>
                        <a:pt x="927100" y="1666875"/>
                        <a:pt x="704850" y="2095500"/>
                      </a:cubicBezTo>
                      <a:cubicBezTo>
                        <a:pt x="482600" y="2524125"/>
                        <a:pt x="314325" y="3000375"/>
                        <a:pt x="209550" y="3543300"/>
                      </a:cubicBezTo>
                      <a:cubicBezTo>
                        <a:pt x="104775" y="4086225"/>
                        <a:pt x="111125" y="4610100"/>
                        <a:pt x="76200" y="5353050"/>
                      </a:cubicBezTo>
                      <a:cubicBezTo>
                        <a:pt x="41275" y="6096000"/>
                        <a:pt x="20637" y="7048500"/>
                        <a:pt x="0" y="8001000"/>
                      </a:cubicBezTo>
                    </a:path>
                  </a:pathLst>
                </a:custGeom>
                <a:noFill/>
                <a:ln w="127000">
                  <a:solidFill>
                    <a:srgbClr val="FF6D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5" name="Freeform: Shape 194">
                  <a:extLst>
                    <a:ext uri="{FF2B5EF4-FFF2-40B4-BE49-F238E27FC236}">
                      <a16:creationId xmlns:a16="http://schemas.microsoft.com/office/drawing/2014/main" id="{BF8463AF-0DE8-42B4-B62E-B228A7B2EC7A}"/>
                    </a:ext>
                  </a:extLst>
                </p:cNvPr>
                <p:cNvSpPr/>
                <p:nvPr/>
              </p:nvSpPr>
              <p:spPr>
                <a:xfrm>
                  <a:off x="6397184" y="5314950"/>
                  <a:ext cx="1333500" cy="2514600"/>
                </a:xfrm>
                <a:custGeom>
                  <a:avLst/>
                  <a:gdLst>
                    <a:gd name="connsiteX0" fmla="*/ 0 w 1333500"/>
                    <a:gd name="connsiteY0" fmla="*/ 0 h 2514600"/>
                    <a:gd name="connsiteX1" fmla="*/ 381000 w 1333500"/>
                    <a:gd name="connsiteY1" fmla="*/ 247650 h 2514600"/>
                    <a:gd name="connsiteX2" fmla="*/ 990600 w 1333500"/>
                    <a:gd name="connsiteY2" fmla="*/ 1085850 h 2514600"/>
                    <a:gd name="connsiteX3" fmla="*/ 1333500 w 1333500"/>
                    <a:gd name="connsiteY3" fmla="*/ 2514600 h 2514600"/>
                    <a:gd name="connsiteX0" fmla="*/ 0 w 1333500"/>
                    <a:gd name="connsiteY0" fmla="*/ 0 h 2514600"/>
                    <a:gd name="connsiteX1" fmla="*/ 381000 w 1333500"/>
                    <a:gd name="connsiteY1" fmla="*/ 247650 h 2514600"/>
                    <a:gd name="connsiteX2" fmla="*/ 704850 w 1333500"/>
                    <a:gd name="connsiteY2" fmla="*/ 552450 h 2514600"/>
                    <a:gd name="connsiteX3" fmla="*/ 990600 w 1333500"/>
                    <a:gd name="connsiteY3" fmla="*/ 1085850 h 2514600"/>
                    <a:gd name="connsiteX4" fmla="*/ 1333500 w 1333500"/>
                    <a:gd name="connsiteY4" fmla="*/ 2514600 h 2514600"/>
                    <a:gd name="connsiteX0" fmla="*/ 0 w 1333500"/>
                    <a:gd name="connsiteY0" fmla="*/ 0 h 2514600"/>
                    <a:gd name="connsiteX1" fmla="*/ 457200 w 1333500"/>
                    <a:gd name="connsiteY1" fmla="*/ 285750 h 2514600"/>
                    <a:gd name="connsiteX2" fmla="*/ 704850 w 1333500"/>
                    <a:gd name="connsiteY2" fmla="*/ 552450 h 2514600"/>
                    <a:gd name="connsiteX3" fmla="*/ 990600 w 1333500"/>
                    <a:gd name="connsiteY3" fmla="*/ 1085850 h 2514600"/>
                    <a:gd name="connsiteX4" fmla="*/ 1333500 w 1333500"/>
                    <a:gd name="connsiteY4" fmla="*/ 2514600 h 2514600"/>
                    <a:gd name="connsiteX0" fmla="*/ 0 w 1333500"/>
                    <a:gd name="connsiteY0" fmla="*/ 0 h 2514600"/>
                    <a:gd name="connsiteX1" fmla="*/ 466725 w 1333500"/>
                    <a:gd name="connsiteY1" fmla="*/ 266700 h 2514600"/>
                    <a:gd name="connsiteX2" fmla="*/ 704850 w 1333500"/>
                    <a:gd name="connsiteY2" fmla="*/ 552450 h 2514600"/>
                    <a:gd name="connsiteX3" fmla="*/ 990600 w 1333500"/>
                    <a:gd name="connsiteY3" fmla="*/ 1085850 h 2514600"/>
                    <a:gd name="connsiteX4" fmla="*/ 1333500 w 1333500"/>
                    <a:gd name="connsiteY4" fmla="*/ 2514600 h 2514600"/>
                    <a:gd name="connsiteX0" fmla="*/ 0 w 1333500"/>
                    <a:gd name="connsiteY0" fmla="*/ 0 h 2514600"/>
                    <a:gd name="connsiteX1" fmla="*/ 704850 w 1333500"/>
                    <a:gd name="connsiteY1" fmla="*/ 552450 h 2514600"/>
                    <a:gd name="connsiteX2" fmla="*/ 990600 w 1333500"/>
                    <a:gd name="connsiteY2" fmla="*/ 1085850 h 2514600"/>
                    <a:gd name="connsiteX3" fmla="*/ 1333500 w 1333500"/>
                    <a:gd name="connsiteY3" fmla="*/ 2514600 h 2514600"/>
                    <a:gd name="connsiteX0" fmla="*/ 0 w 1333500"/>
                    <a:gd name="connsiteY0" fmla="*/ 0 h 2514600"/>
                    <a:gd name="connsiteX1" fmla="*/ 581025 w 1333500"/>
                    <a:gd name="connsiteY1" fmla="*/ 466725 h 2514600"/>
                    <a:gd name="connsiteX2" fmla="*/ 990600 w 1333500"/>
                    <a:gd name="connsiteY2" fmla="*/ 1085850 h 2514600"/>
                    <a:gd name="connsiteX3" fmla="*/ 1333500 w 1333500"/>
                    <a:gd name="connsiteY3" fmla="*/ 2514600 h 2514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33500" h="2514600">
                      <a:moveTo>
                        <a:pt x="0" y="0"/>
                      </a:moveTo>
                      <a:cubicBezTo>
                        <a:pt x="146844" y="115094"/>
                        <a:pt x="415925" y="285750"/>
                        <a:pt x="581025" y="466725"/>
                      </a:cubicBezTo>
                      <a:cubicBezTo>
                        <a:pt x="682625" y="606425"/>
                        <a:pt x="865188" y="744538"/>
                        <a:pt x="990600" y="1085850"/>
                      </a:cubicBezTo>
                      <a:cubicBezTo>
                        <a:pt x="1116012" y="1427162"/>
                        <a:pt x="1241425" y="1989137"/>
                        <a:pt x="1333500" y="2514600"/>
                      </a:cubicBezTo>
                    </a:path>
                  </a:pathLst>
                </a:custGeom>
                <a:noFill/>
                <a:ln w="127000">
                  <a:solidFill>
                    <a:srgbClr val="FF6D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8B063A8D-6897-47A5-BD02-32E5390BAB19}"/>
                </a:ext>
              </a:extLst>
            </p:cNvPr>
            <p:cNvGrpSpPr/>
            <p:nvPr/>
          </p:nvGrpSpPr>
          <p:grpSpPr>
            <a:xfrm flipV="1">
              <a:off x="3600450" y="13228341"/>
              <a:ext cx="8260468" cy="8057962"/>
              <a:chOff x="3600450" y="5257988"/>
              <a:chExt cx="8260468" cy="8057962"/>
            </a:xfrm>
          </p:grpSpPr>
          <p:grpSp>
            <p:nvGrpSpPr>
              <p:cNvPr id="174" name="Group 173">
                <a:extLst>
                  <a:ext uri="{FF2B5EF4-FFF2-40B4-BE49-F238E27FC236}">
                    <a16:creationId xmlns:a16="http://schemas.microsoft.com/office/drawing/2014/main" id="{E97BC989-FA27-48B5-8B5D-5E80ABBDFBF6}"/>
                  </a:ext>
                </a:extLst>
              </p:cNvPr>
              <p:cNvGrpSpPr/>
              <p:nvPr/>
            </p:nvGrpSpPr>
            <p:grpSpPr>
              <a:xfrm>
                <a:off x="3600450" y="5314950"/>
                <a:ext cx="4130234" cy="8001000"/>
                <a:chOff x="3600450" y="5314950"/>
                <a:chExt cx="4130234" cy="8001000"/>
              </a:xfrm>
            </p:grpSpPr>
            <p:sp>
              <p:nvSpPr>
                <p:cNvPr id="178" name="Freeform: Shape 177">
                  <a:extLst>
                    <a:ext uri="{FF2B5EF4-FFF2-40B4-BE49-F238E27FC236}">
                      <a16:creationId xmlns:a16="http://schemas.microsoft.com/office/drawing/2014/main" id="{1D3D6607-1BE1-4B77-82E4-2A829DB4FCCF}"/>
                    </a:ext>
                  </a:extLst>
                </p:cNvPr>
                <p:cNvSpPr/>
                <p:nvPr/>
              </p:nvSpPr>
              <p:spPr>
                <a:xfrm>
                  <a:off x="3600450" y="5314950"/>
                  <a:ext cx="2838450" cy="8001000"/>
                </a:xfrm>
                <a:custGeom>
                  <a:avLst/>
                  <a:gdLst>
                    <a:gd name="connsiteX0" fmla="*/ 2838450 w 2838450"/>
                    <a:gd name="connsiteY0" fmla="*/ 0 h 8001000"/>
                    <a:gd name="connsiteX1" fmla="*/ 1371600 w 2838450"/>
                    <a:gd name="connsiteY1" fmla="*/ 1143000 h 8001000"/>
                    <a:gd name="connsiteX2" fmla="*/ 704850 w 2838450"/>
                    <a:gd name="connsiteY2" fmla="*/ 2095500 h 8001000"/>
                    <a:gd name="connsiteX3" fmla="*/ 209550 w 2838450"/>
                    <a:gd name="connsiteY3" fmla="*/ 3543300 h 8001000"/>
                    <a:gd name="connsiteX4" fmla="*/ 76200 w 2838450"/>
                    <a:gd name="connsiteY4" fmla="*/ 5353050 h 8001000"/>
                    <a:gd name="connsiteX5" fmla="*/ 0 w 2838450"/>
                    <a:gd name="connsiteY5" fmla="*/ 8001000 h 8001000"/>
                    <a:gd name="connsiteX0" fmla="*/ 2838450 w 2838450"/>
                    <a:gd name="connsiteY0" fmla="*/ 0 h 8001000"/>
                    <a:gd name="connsiteX1" fmla="*/ 1543050 w 2838450"/>
                    <a:gd name="connsiteY1" fmla="*/ 971550 h 8001000"/>
                    <a:gd name="connsiteX2" fmla="*/ 704850 w 2838450"/>
                    <a:gd name="connsiteY2" fmla="*/ 2095500 h 8001000"/>
                    <a:gd name="connsiteX3" fmla="*/ 209550 w 2838450"/>
                    <a:gd name="connsiteY3" fmla="*/ 3543300 h 8001000"/>
                    <a:gd name="connsiteX4" fmla="*/ 76200 w 2838450"/>
                    <a:gd name="connsiteY4" fmla="*/ 5353050 h 8001000"/>
                    <a:gd name="connsiteX5" fmla="*/ 0 w 2838450"/>
                    <a:gd name="connsiteY5" fmla="*/ 8001000 h 8001000"/>
                    <a:gd name="connsiteX0" fmla="*/ 2838450 w 2838450"/>
                    <a:gd name="connsiteY0" fmla="*/ 0 h 8001000"/>
                    <a:gd name="connsiteX1" fmla="*/ 2305050 w 2838450"/>
                    <a:gd name="connsiteY1" fmla="*/ 361950 h 8001000"/>
                    <a:gd name="connsiteX2" fmla="*/ 1543050 w 2838450"/>
                    <a:gd name="connsiteY2" fmla="*/ 971550 h 8001000"/>
                    <a:gd name="connsiteX3" fmla="*/ 704850 w 2838450"/>
                    <a:gd name="connsiteY3" fmla="*/ 2095500 h 8001000"/>
                    <a:gd name="connsiteX4" fmla="*/ 209550 w 2838450"/>
                    <a:gd name="connsiteY4" fmla="*/ 3543300 h 8001000"/>
                    <a:gd name="connsiteX5" fmla="*/ 76200 w 2838450"/>
                    <a:gd name="connsiteY5" fmla="*/ 5353050 h 8001000"/>
                    <a:gd name="connsiteX6" fmla="*/ 0 w 2838450"/>
                    <a:gd name="connsiteY6" fmla="*/ 8001000 h 8001000"/>
                    <a:gd name="connsiteX0" fmla="*/ 2838450 w 2838450"/>
                    <a:gd name="connsiteY0" fmla="*/ 0 h 8001000"/>
                    <a:gd name="connsiteX1" fmla="*/ 2286000 w 2838450"/>
                    <a:gd name="connsiteY1" fmla="*/ 323850 h 8001000"/>
                    <a:gd name="connsiteX2" fmla="*/ 1543050 w 2838450"/>
                    <a:gd name="connsiteY2" fmla="*/ 971550 h 8001000"/>
                    <a:gd name="connsiteX3" fmla="*/ 704850 w 2838450"/>
                    <a:gd name="connsiteY3" fmla="*/ 2095500 h 8001000"/>
                    <a:gd name="connsiteX4" fmla="*/ 209550 w 2838450"/>
                    <a:gd name="connsiteY4" fmla="*/ 3543300 h 8001000"/>
                    <a:gd name="connsiteX5" fmla="*/ 76200 w 2838450"/>
                    <a:gd name="connsiteY5" fmla="*/ 5353050 h 8001000"/>
                    <a:gd name="connsiteX6" fmla="*/ 0 w 2838450"/>
                    <a:gd name="connsiteY6" fmla="*/ 8001000 h 8001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838450" h="8001000">
                      <a:moveTo>
                        <a:pt x="2838450" y="0"/>
                      </a:moveTo>
                      <a:cubicBezTo>
                        <a:pt x="2749550" y="60325"/>
                        <a:pt x="2501900" y="161925"/>
                        <a:pt x="2286000" y="323850"/>
                      </a:cubicBezTo>
                      <a:cubicBezTo>
                        <a:pt x="2070100" y="485775"/>
                        <a:pt x="1806575" y="676275"/>
                        <a:pt x="1543050" y="971550"/>
                      </a:cubicBezTo>
                      <a:cubicBezTo>
                        <a:pt x="1279525" y="1266825"/>
                        <a:pt x="927100" y="1666875"/>
                        <a:pt x="704850" y="2095500"/>
                      </a:cubicBezTo>
                      <a:cubicBezTo>
                        <a:pt x="482600" y="2524125"/>
                        <a:pt x="314325" y="3000375"/>
                        <a:pt x="209550" y="3543300"/>
                      </a:cubicBezTo>
                      <a:cubicBezTo>
                        <a:pt x="104775" y="4086225"/>
                        <a:pt x="111125" y="4610100"/>
                        <a:pt x="76200" y="5353050"/>
                      </a:cubicBezTo>
                      <a:cubicBezTo>
                        <a:pt x="41275" y="6096000"/>
                        <a:pt x="20637" y="7048500"/>
                        <a:pt x="0" y="8001000"/>
                      </a:cubicBezTo>
                    </a:path>
                  </a:pathLst>
                </a:custGeom>
                <a:noFill/>
                <a:ln w="127000">
                  <a:solidFill>
                    <a:srgbClr val="FF6D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1" name="Freeform: Shape 180">
                  <a:extLst>
                    <a:ext uri="{FF2B5EF4-FFF2-40B4-BE49-F238E27FC236}">
                      <a16:creationId xmlns:a16="http://schemas.microsoft.com/office/drawing/2014/main" id="{162BCA1D-B29F-4655-BB17-22CE9285A505}"/>
                    </a:ext>
                  </a:extLst>
                </p:cNvPr>
                <p:cNvSpPr/>
                <p:nvPr/>
              </p:nvSpPr>
              <p:spPr>
                <a:xfrm>
                  <a:off x="6397184" y="5314950"/>
                  <a:ext cx="1333500" cy="2514600"/>
                </a:xfrm>
                <a:custGeom>
                  <a:avLst/>
                  <a:gdLst>
                    <a:gd name="connsiteX0" fmla="*/ 0 w 1333500"/>
                    <a:gd name="connsiteY0" fmla="*/ 0 h 2514600"/>
                    <a:gd name="connsiteX1" fmla="*/ 381000 w 1333500"/>
                    <a:gd name="connsiteY1" fmla="*/ 247650 h 2514600"/>
                    <a:gd name="connsiteX2" fmla="*/ 990600 w 1333500"/>
                    <a:gd name="connsiteY2" fmla="*/ 1085850 h 2514600"/>
                    <a:gd name="connsiteX3" fmla="*/ 1333500 w 1333500"/>
                    <a:gd name="connsiteY3" fmla="*/ 2514600 h 2514600"/>
                    <a:gd name="connsiteX0" fmla="*/ 0 w 1333500"/>
                    <a:gd name="connsiteY0" fmla="*/ 0 h 2514600"/>
                    <a:gd name="connsiteX1" fmla="*/ 381000 w 1333500"/>
                    <a:gd name="connsiteY1" fmla="*/ 247650 h 2514600"/>
                    <a:gd name="connsiteX2" fmla="*/ 704850 w 1333500"/>
                    <a:gd name="connsiteY2" fmla="*/ 552450 h 2514600"/>
                    <a:gd name="connsiteX3" fmla="*/ 990600 w 1333500"/>
                    <a:gd name="connsiteY3" fmla="*/ 1085850 h 2514600"/>
                    <a:gd name="connsiteX4" fmla="*/ 1333500 w 1333500"/>
                    <a:gd name="connsiteY4" fmla="*/ 2514600 h 2514600"/>
                    <a:gd name="connsiteX0" fmla="*/ 0 w 1333500"/>
                    <a:gd name="connsiteY0" fmla="*/ 0 h 2514600"/>
                    <a:gd name="connsiteX1" fmla="*/ 457200 w 1333500"/>
                    <a:gd name="connsiteY1" fmla="*/ 285750 h 2514600"/>
                    <a:gd name="connsiteX2" fmla="*/ 704850 w 1333500"/>
                    <a:gd name="connsiteY2" fmla="*/ 552450 h 2514600"/>
                    <a:gd name="connsiteX3" fmla="*/ 990600 w 1333500"/>
                    <a:gd name="connsiteY3" fmla="*/ 1085850 h 2514600"/>
                    <a:gd name="connsiteX4" fmla="*/ 1333500 w 1333500"/>
                    <a:gd name="connsiteY4" fmla="*/ 2514600 h 2514600"/>
                    <a:gd name="connsiteX0" fmla="*/ 0 w 1333500"/>
                    <a:gd name="connsiteY0" fmla="*/ 0 h 2514600"/>
                    <a:gd name="connsiteX1" fmla="*/ 466725 w 1333500"/>
                    <a:gd name="connsiteY1" fmla="*/ 266700 h 2514600"/>
                    <a:gd name="connsiteX2" fmla="*/ 704850 w 1333500"/>
                    <a:gd name="connsiteY2" fmla="*/ 552450 h 2514600"/>
                    <a:gd name="connsiteX3" fmla="*/ 990600 w 1333500"/>
                    <a:gd name="connsiteY3" fmla="*/ 1085850 h 2514600"/>
                    <a:gd name="connsiteX4" fmla="*/ 1333500 w 1333500"/>
                    <a:gd name="connsiteY4" fmla="*/ 2514600 h 2514600"/>
                    <a:gd name="connsiteX0" fmla="*/ 0 w 1333500"/>
                    <a:gd name="connsiteY0" fmla="*/ 0 h 2514600"/>
                    <a:gd name="connsiteX1" fmla="*/ 704850 w 1333500"/>
                    <a:gd name="connsiteY1" fmla="*/ 552450 h 2514600"/>
                    <a:gd name="connsiteX2" fmla="*/ 990600 w 1333500"/>
                    <a:gd name="connsiteY2" fmla="*/ 1085850 h 2514600"/>
                    <a:gd name="connsiteX3" fmla="*/ 1333500 w 1333500"/>
                    <a:gd name="connsiteY3" fmla="*/ 2514600 h 2514600"/>
                    <a:gd name="connsiteX0" fmla="*/ 0 w 1333500"/>
                    <a:gd name="connsiteY0" fmla="*/ 0 h 2514600"/>
                    <a:gd name="connsiteX1" fmla="*/ 581025 w 1333500"/>
                    <a:gd name="connsiteY1" fmla="*/ 466725 h 2514600"/>
                    <a:gd name="connsiteX2" fmla="*/ 990600 w 1333500"/>
                    <a:gd name="connsiteY2" fmla="*/ 1085850 h 2514600"/>
                    <a:gd name="connsiteX3" fmla="*/ 1333500 w 1333500"/>
                    <a:gd name="connsiteY3" fmla="*/ 2514600 h 2514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33500" h="2514600">
                      <a:moveTo>
                        <a:pt x="0" y="0"/>
                      </a:moveTo>
                      <a:cubicBezTo>
                        <a:pt x="146844" y="115094"/>
                        <a:pt x="415925" y="285750"/>
                        <a:pt x="581025" y="466725"/>
                      </a:cubicBezTo>
                      <a:cubicBezTo>
                        <a:pt x="682625" y="606425"/>
                        <a:pt x="865188" y="744538"/>
                        <a:pt x="990600" y="1085850"/>
                      </a:cubicBezTo>
                      <a:cubicBezTo>
                        <a:pt x="1116012" y="1427162"/>
                        <a:pt x="1241425" y="1989137"/>
                        <a:pt x="1333500" y="2514600"/>
                      </a:cubicBezTo>
                    </a:path>
                  </a:pathLst>
                </a:custGeom>
                <a:noFill/>
                <a:ln w="127000">
                  <a:solidFill>
                    <a:srgbClr val="FF6D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75" name="Group 174">
                <a:extLst>
                  <a:ext uri="{FF2B5EF4-FFF2-40B4-BE49-F238E27FC236}">
                    <a16:creationId xmlns:a16="http://schemas.microsoft.com/office/drawing/2014/main" id="{7302A23A-545A-44BB-8E7D-FAA21F12FC8A}"/>
                  </a:ext>
                </a:extLst>
              </p:cNvPr>
              <p:cNvGrpSpPr/>
              <p:nvPr/>
            </p:nvGrpSpPr>
            <p:grpSpPr>
              <a:xfrm flipH="1">
                <a:off x="7730684" y="5257988"/>
                <a:ext cx="4130234" cy="8001000"/>
                <a:chOff x="3600450" y="5314950"/>
                <a:chExt cx="4130234" cy="8001000"/>
              </a:xfrm>
            </p:grpSpPr>
            <p:sp>
              <p:nvSpPr>
                <p:cNvPr id="176" name="Freeform: Shape 175">
                  <a:extLst>
                    <a:ext uri="{FF2B5EF4-FFF2-40B4-BE49-F238E27FC236}">
                      <a16:creationId xmlns:a16="http://schemas.microsoft.com/office/drawing/2014/main" id="{2274720E-4523-47E5-878E-9631553B218C}"/>
                    </a:ext>
                  </a:extLst>
                </p:cNvPr>
                <p:cNvSpPr/>
                <p:nvPr/>
              </p:nvSpPr>
              <p:spPr>
                <a:xfrm>
                  <a:off x="3600450" y="5314950"/>
                  <a:ext cx="2838450" cy="8001000"/>
                </a:xfrm>
                <a:custGeom>
                  <a:avLst/>
                  <a:gdLst>
                    <a:gd name="connsiteX0" fmla="*/ 2838450 w 2838450"/>
                    <a:gd name="connsiteY0" fmla="*/ 0 h 8001000"/>
                    <a:gd name="connsiteX1" fmla="*/ 1371600 w 2838450"/>
                    <a:gd name="connsiteY1" fmla="*/ 1143000 h 8001000"/>
                    <a:gd name="connsiteX2" fmla="*/ 704850 w 2838450"/>
                    <a:gd name="connsiteY2" fmla="*/ 2095500 h 8001000"/>
                    <a:gd name="connsiteX3" fmla="*/ 209550 w 2838450"/>
                    <a:gd name="connsiteY3" fmla="*/ 3543300 h 8001000"/>
                    <a:gd name="connsiteX4" fmla="*/ 76200 w 2838450"/>
                    <a:gd name="connsiteY4" fmla="*/ 5353050 h 8001000"/>
                    <a:gd name="connsiteX5" fmla="*/ 0 w 2838450"/>
                    <a:gd name="connsiteY5" fmla="*/ 8001000 h 8001000"/>
                    <a:gd name="connsiteX0" fmla="*/ 2838450 w 2838450"/>
                    <a:gd name="connsiteY0" fmla="*/ 0 h 8001000"/>
                    <a:gd name="connsiteX1" fmla="*/ 1543050 w 2838450"/>
                    <a:gd name="connsiteY1" fmla="*/ 971550 h 8001000"/>
                    <a:gd name="connsiteX2" fmla="*/ 704850 w 2838450"/>
                    <a:gd name="connsiteY2" fmla="*/ 2095500 h 8001000"/>
                    <a:gd name="connsiteX3" fmla="*/ 209550 w 2838450"/>
                    <a:gd name="connsiteY3" fmla="*/ 3543300 h 8001000"/>
                    <a:gd name="connsiteX4" fmla="*/ 76200 w 2838450"/>
                    <a:gd name="connsiteY4" fmla="*/ 5353050 h 8001000"/>
                    <a:gd name="connsiteX5" fmla="*/ 0 w 2838450"/>
                    <a:gd name="connsiteY5" fmla="*/ 8001000 h 8001000"/>
                    <a:gd name="connsiteX0" fmla="*/ 2838450 w 2838450"/>
                    <a:gd name="connsiteY0" fmla="*/ 0 h 8001000"/>
                    <a:gd name="connsiteX1" fmla="*/ 2305050 w 2838450"/>
                    <a:gd name="connsiteY1" fmla="*/ 361950 h 8001000"/>
                    <a:gd name="connsiteX2" fmla="*/ 1543050 w 2838450"/>
                    <a:gd name="connsiteY2" fmla="*/ 971550 h 8001000"/>
                    <a:gd name="connsiteX3" fmla="*/ 704850 w 2838450"/>
                    <a:gd name="connsiteY3" fmla="*/ 2095500 h 8001000"/>
                    <a:gd name="connsiteX4" fmla="*/ 209550 w 2838450"/>
                    <a:gd name="connsiteY4" fmla="*/ 3543300 h 8001000"/>
                    <a:gd name="connsiteX5" fmla="*/ 76200 w 2838450"/>
                    <a:gd name="connsiteY5" fmla="*/ 5353050 h 8001000"/>
                    <a:gd name="connsiteX6" fmla="*/ 0 w 2838450"/>
                    <a:gd name="connsiteY6" fmla="*/ 8001000 h 8001000"/>
                    <a:gd name="connsiteX0" fmla="*/ 2838450 w 2838450"/>
                    <a:gd name="connsiteY0" fmla="*/ 0 h 8001000"/>
                    <a:gd name="connsiteX1" fmla="*/ 2286000 w 2838450"/>
                    <a:gd name="connsiteY1" fmla="*/ 323850 h 8001000"/>
                    <a:gd name="connsiteX2" fmla="*/ 1543050 w 2838450"/>
                    <a:gd name="connsiteY2" fmla="*/ 971550 h 8001000"/>
                    <a:gd name="connsiteX3" fmla="*/ 704850 w 2838450"/>
                    <a:gd name="connsiteY3" fmla="*/ 2095500 h 8001000"/>
                    <a:gd name="connsiteX4" fmla="*/ 209550 w 2838450"/>
                    <a:gd name="connsiteY4" fmla="*/ 3543300 h 8001000"/>
                    <a:gd name="connsiteX5" fmla="*/ 76200 w 2838450"/>
                    <a:gd name="connsiteY5" fmla="*/ 5353050 h 8001000"/>
                    <a:gd name="connsiteX6" fmla="*/ 0 w 2838450"/>
                    <a:gd name="connsiteY6" fmla="*/ 8001000 h 8001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838450" h="8001000">
                      <a:moveTo>
                        <a:pt x="2838450" y="0"/>
                      </a:moveTo>
                      <a:cubicBezTo>
                        <a:pt x="2749550" y="60325"/>
                        <a:pt x="2501900" y="161925"/>
                        <a:pt x="2286000" y="323850"/>
                      </a:cubicBezTo>
                      <a:cubicBezTo>
                        <a:pt x="2070100" y="485775"/>
                        <a:pt x="1806575" y="676275"/>
                        <a:pt x="1543050" y="971550"/>
                      </a:cubicBezTo>
                      <a:cubicBezTo>
                        <a:pt x="1279525" y="1266825"/>
                        <a:pt x="927100" y="1666875"/>
                        <a:pt x="704850" y="2095500"/>
                      </a:cubicBezTo>
                      <a:cubicBezTo>
                        <a:pt x="482600" y="2524125"/>
                        <a:pt x="314325" y="3000375"/>
                        <a:pt x="209550" y="3543300"/>
                      </a:cubicBezTo>
                      <a:cubicBezTo>
                        <a:pt x="104775" y="4086225"/>
                        <a:pt x="111125" y="4610100"/>
                        <a:pt x="76200" y="5353050"/>
                      </a:cubicBezTo>
                      <a:cubicBezTo>
                        <a:pt x="41275" y="6096000"/>
                        <a:pt x="20637" y="7048500"/>
                        <a:pt x="0" y="8001000"/>
                      </a:cubicBezTo>
                    </a:path>
                  </a:pathLst>
                </a:custGeom>
                <a:noFill/>
                <a:ln w="127000">
                  <a:solidFill>
                    <a:srgbClr val="FF6D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7" name="Freeform: Shape 176">
                  <a:extLst>
                    <a:ext uri="{FF2B5EF4-FFF2-40B4-BE49-F238E27FC236}">
                      <a16:creationId xmlns:a16="http://schemas.microsoft.com/office/drawing/2014/main" id="{D51552CD-DD23-4B6E-A926-2C1736DB4619}"/>
                    </a:ext>
                  </a:extLst>
                </p:cNvPr>
                <p:cNvSpPr/>
                <p:nvPr/>
              </p:nvSpPr>
              <p:spPr>
                <a:xfrm>
                  <a:off x="6397184" y="5314950"/>
                  <a:ext cx="1333500" cy="2514600"/>
                </a:xfrm>
                <a:custGeom>
                  <a:avLst/>
                  <a:gdLst>
                    <a:gd name="connsiteX0" fmla="*/ 0 w 1333500"/>
                    <a:gd name="connsiteY0" fmla="*/ 0 h 2514600"/>
                    <a:gd name="connsiteX1" fmla="*/ 381000 w 1333500"/>
                    <a:gd name="connsiteY1" fmla="*/ 247650 h 2514600"/>
                    <a:gd name="connsiteX2" fmla="*/ 990600 w 1333500"/>
                    <a:gd name="connsiteY2" fmla="*/ 1085850 h 2514600"/>
                    <a:gd name="connsiteX3" fmla="*/ 1333500 w 1333500"/>
                    <a:gd name="connsiteY3" fmla="*/ 2514600 h 2514600"/>
                    <a:gd name="connsiteX0" fmla="*/ 0 w 1333500"/>
                    <a:gd name="connsiteY0" fmla="*/ 0 h 2514600"/>
                    <a:gd name="connsiteX1" fmla="*/ 381000 w 1333500"/>
                    <a:gd name="connsiteY1" fmla="*/ 247650 h 2514600"/>
                    <a:gd name="connsiteX2" fmla="*/ 704850 w 1333500"/>
                    <a:gd name="connsiteY2" fmla="*/ 552450 h 2514600"/>
                    <a:gd name="connsiteX3" fmla="*/ 990600 w 1333500"/>
                    <a:gd name="connsiteY3" fmla="*/ 1085850 h 2514600"/>
                    <a:gd name="connsiteX4" fmla="*/ 1333500 w 1333500"/>
                    <a:gd name="connsiteY4" fmla="*/ 2514600 h 2514600"/>
                    <a:gd name="connsiteX0" fmla="*/ 0 w 1333500"/>
                    <a:gd name="connsiteY0" fmla="*/ 0 h 2514600"/>
                    <a:gd name="connsiteX1" fmla="*/ 457200 w 1333500"/>
                    <a:gd name="connsiteY1" fmla="*/ 285750 h 2514600"/>
                    <a:gd name="connsiteX2" fmla="*/ 704850 w 1333500"/>
                    <a:gd name="connsiteY2" fmla="*/ 552450 h 2514600"/>
                    <a:gd name="connsiteX3" fmla="*/ 990600 w 1333500"/>
                    <a:gd name="connsiteY3" fmla="*/ 1085850 h 2514600"/>
                    <a:gd name="connsiteX4" fmla="*/ 1333500 w 1333500"/>
                    <a:gd name="connsiteY4" fmla="*/ 2514600 h 2514600"/>
                    <a:gd name="connsiteX0" fmla="*/ 0 w 1333500"/>
                    <a:gd name="connsiteY0" fmla="*/ 0 h 2514600"/>
                    <a:gd name="connsiteX1" fmla="*/ 466725 w 1333500"/>
                    <a:gd name="connsiteY1" fmla="*/ 266700 h 2514600"/>
                    <a:gd name="connsiteX2" fmla="*/ 704850 w 1333500"/>
                    <a:gd name="connsiteY2" fmla="*/ 552450 h 2514600"/>
                    <a:gd name="connsiteX3" fmla="*/ 990600 w 1333500"/>
                    <a:gd name="connsiteY3" fmla="*/ 1085850 h 2514600"/>
                    <a:gd name="connsiteX4" fmla="*/ 1333500 w 1333500"/>
                    <a:gd name="connsiteY4" fmla="*/ 2514600 h 2514600"/>
                    <a:gd name="connsiteX0" fmla="*/ 0 w 1333500"/>
                    <a:gd name="connsiteY0" fmla="*/ 0 h 2514600"/>
                    <a:gd name="connsiteX1" fmla="*/ 704850 w 1333500"/>
                    <a:gd name="connsiteY1" fmla="*/ 552450 h 2514600"/>
                    <a:gd name="connsiteX2" fmla="*/ 990600 w 1333500"/>
                    <a:gd name="connsiteY2" fmla="*/ 1085850 h 2514600"/>
                    <a:gd name="connsiteX3" fmla="*/ 1333500 w 1333500"/>
                    <a:gd name="connsiteY3" fmla="*/ 2514600 h 2514600"/>
                    <a:gd name="connsiteX0" fmla="*/ 0 w 1333500"/>
                    <a:gd name="connsiteY0" fmla="*/ 0 h 2514600"/>
                    <a:gd name="connsiteX1" fmla="*/ 581025 w 1333500"/>
                    <a:gd name="connsiteY1" fmla="*/ 466725 h 2514600"/>
                    <a:gd name="connsiteX2" fmla="*/ 990600 w 1333500"/>
                    <a:gd name="connsiteY2" fmla="*/ 1085850 h 2514600"/>
                    <a:gd name="connsiteX3" fmla="*/ 1333500 w 1333500"/>
                    <a:gd name="connsiteY3" fmla="*/ 2514600 h 2514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33500" h="2514600">
                      <a:moveTo>
                        <a:pt x="0" y="0"/>
                      </a:moveTo>
                      <a:cubicBezTo>
                        <a:pt x="146844" y="115094"/>
                        <a:pt x="415925" y="285750"/>
                        <a:pt x="581025" y="466725"/>
                      </a:cubicBezTo>
                      <a:cubicBezTo>
                        <a:pt x="682625" y="606425"/>
                        <a:pt x="865188" y="744538"/>
                        <a:pt x="990600" y="1085850"/>
                      </a:cubicBezTo>
                      <a:cubicBezTo>
                        <a:pt x="1116012" y="1427162"/>
                        <a:pt x="1241425" y="1989137"/>
                        <a:pt x="1333500" y="2514600"/>
                      </a:cubicBezTo>
                    </a:path>
                  </a:pathLst>
                </a:custGeom>
                <a:noFill/>
                <a:ln w="127000">
                  <a:solidFill>
                    <a:srgbClr val="FF6D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B0A31E56-82D0-44AA-A4D9-81D2CC319064}"/>
              </a:ext>
            </a:extLst>
          </p:cNvPr>
          <p:cNvGrpSpPr/>
          <p:nvPr/>
        </p:nvGrpSpPr>
        <p:grpSpPr>
          <a:xfrm>
            <a:off x="31392476" y="18311676"/>
            <a:ext cx="7552112" cy="14054991"/>
            <a:chOff x="3600450" y="5257988"/>
            <a:chExt cx="8260468" cy="16028315"/>
          </a:xfrm>
        </p:grpSpPr>
        <p:grpSp>
          <p:nvGrpSpPr>
            <p:cNvPr id="141" name="Group 140">
              <a:extLst>
                <a:ext uri="{FF2B5EF4-FFF2-40B4-BE49-F238E27FC236}">
                  <a16:creationId xmlns:a16="http://schemas.microsoft.com/office/drawing/2014/main" id="{4079B2EB-CB11-4CC7-9D6D-BE1C26D59195}"/>
                </a:ext>
              </a:extLst>
            </p:cNvPr>
            <p:cNvGrpSpPr/>
            <p:nvPr/>
          </p:nvGrpSpPr>
          <p:grpSpPr>
            <a:xfrm>
              <a:off x="3600450" y="5257988"/>
              <a:ext cx="8260468" cy="8057962"/>
              <a:chOff x="3600450" y="5257988"/>
              <a:chExt cx="8260468" cy="8057962"/>
            </a:xfrm>
          </p:grpSpPr>
          <p:grpSp>
            <p:nvGrpSpPr>
              <p:cNvPr id="164" name="Group 163">
                <a:extLst>
                  <a:ext uri="{FF2B5EF4-FFF2-40B4-BE49-F238E27FC236}">
                    <a16:creationId xmlns:a16="http://schemas.microsoft.com/office/drawing/2014/main" id="{4DEDA536-1712-4F7E-9E3B-369E72694B8E}"/>
                  </a:ext>
                </a:extLst>
              </p:cNvPr>
              <p:cNvGrpSpPr/>
              <p:nvPr/>
            </p:nvGrpSpPr>
            <p:grpSpPr>
              <a:xfrm>
                <a:off x="3600450" y="5314950"/>
                <a:ext cx="4130234" cy="8001000"/>
                <a:chOff x="3600450" y="5314950"/>
                <a:chExt cx="4130234" cy="8001000"/>
              </a:xfrm>
            </p:grpSpPr>
            <p:sp>
              <p:nvSpPr>
                <p:cNvPr id="168" name="Freeform: Shape 167">
                  <a:extLst>
                    <a:ext uri="{FF2B5EF4-FFF2-40B4-BE49-F238E27FC236}">
                      <a16:creationId xmlns:a16="http://schemas.microsoft.com/office/drawing/2014/main" id="{7CB2082A-A8D9-4696-80FC-DC3FC86A76A0}"/>
                    </a:ext>
                  </a:extLst>
                </p:cNvPr>
                <p:cNvSpPr/>
                <p:nvPr/>
              </p:nvSpPr>
              <p:spPr>
                <a:xfrm>
                  <a:off x="3600450" y="5314950"/>
                  <a:ext cx="2838450" cy="8001000"/>
                </a:xfrm>
                <a:custGeom>
                  <a:avLst/>
                  <a:gdLst>
                    <a:gd name="connsiteX0" fmla="*/ 2838450 w 2838450"/>
                    <a:gd name="connsiteY0" fmla="*/ 0 h 8001000"/>
                    <a:gd name="connsiteX1" fmla="*/ 1371600 w 2838450"/>
                    <a:gd name="connsiteY1" fmla="*/ 1143000 h 8001000"/>
                    <a:gd name="connsiteX2" fmla="*/ 704850 w 2838450"/>
                    <a:gd name="connsiteY2" fmla="*/ 2095500 h 8001000"/>
                    <a:gd name="connsiteX3" fmla="*/ 209550 w 2838450"/>
                    <a:gd name="connsiteY3" fmla="*/ 3543300 h 8001000"/>
                    <a:gd name="connsiteX4" fmla="*/ 76200 w 2838450"/>
                    <a:gd name="connsiteY4" fmla="*/ 5353050 h 8001000"/>
                    <a:gd name="connsiteX5" fmla="*/ 0 w 2838450"/>
                    <a:gd name="connsiteY5" fmla="*/ 8001000 h 8001000"/>
                    <a:gd name="connsiteX0" fmla="*/ 2838450 w 2838450"/>
                    <a:gd name="connsiteY0" fmla="*/ 0 h 8001000"/>
                    <a:gd name="connsiteX1" fmla="*/ 1543050 w 2838450"/>
                    <a:gd name="connsiteY1" fmla="*/ 971550 h 8001000"/>
                    <a:gd name="connsiteX2" fmla="*/ 704850 w 2838450"/>
                    <a:gd name="connsiteY2" fmla="*/ 2095500 h 8001000"/>
                    <a:gd name="connsiteX3" fmla="*/ 209550 w 2838450"/>
                    <a:gd name="connsiteY3" fmla="*/ 3543300 h 8001000"/>
                    <a:gd name="connsiteX4" fmla="*/ 76200 w 2838450"/>
                    <a:gd name="connsiteY4" fmla="*/ 5353050 h 8001000"/>
                    <a:gd name="connsiteX5" fmla="*/ 0 w 2838450"/>
                    <a:gd name="connsiteY5" fmla="*/ 8001000 h 8001000"/>
                    <a:gd name="connsiteX0" fmla="*/ 2838450 w 2838450"/>
                    <a:gd name="connsiteY0" fmla="*/ 0 h 8001000"/>
                    <a:gd name="connsiteX1" fmla="*/ 2305050 w 2838450"/>
                    <a:gd name="connsiteY1" fmla="*/ 361950 h 8001000"/>
                    <a:gd name="connsiteX2" fmla="*/ 1543050 w 2838450"/>
                    <a:gd name="connsiteY2" fmla="*/ 971550 h 8001000"/>
                    <a:gd name="connsiteX3" fmla="*/ 704850 w 2838450"/>
                    <a:gd name="connsiteY3" fmla="*/ 2095500 h 8001000"/>
                    <a:gd name="connsiteX4" fmla="*/ 209550 w 2838450"/>
                    <a:gd name="connsiteY4" fmla="*/ 3543300 h 8001000"/>
                    <a:gd name="connsiteX5" fmla="*/ 76200 w 2838450"/>
                    <a:gd name="connsiteY5" fmla="*/ 5353050 h 8001000"/>
                    <a:gd name="connsiteX6" fmla="*/ 0 w 2838450"/>
                    <a:gd name="connsiteY6" fmla="*/ 8001000 h 8001000"/>
                    <a:gd name="connsiteX0" fmla="*/ 2838450 w 2838450"/>
                    <a:gd name="connsiteY0" fmla="*/ 0 h 8001000"/>
                    <a:gd name="connsiteX1" fmla="*/ 2286000 w 2838450"/>
                    <a:gd name="connsiteY1" fmla="*/ 323850 h 8001000"/>
                    <a:gd name="connsiteX2" fmla="*/ 1543050 w 2838450"/>
                    <a:gd name="connsiteY2" fmla="*/ 971550 h 8001000"/>
                    <a:gd name="connsiteX3" fmla="*/ 704850 w 2838450"/>
                    <a:gd name="connsiteY3" fmla="*/ 2095500 h 8001000"/>
                    <a:gd name="connsiteX4" fmla="*/ 209550 w 2838450"/>
                    <a:gd name="connsiteY4" fmla="*/ 3543300 h 8001000"/>
                    <a:gd name="connsiteX5" fmla="*/ 76200 w 2838450"/>
                    <a:gd name="connsiteY5" fmla="*/ 5353050 h 8001000"/>
                    <a:gd name="connsiteX6" fmla="*/ 0 w 2838450"/>
                    <a:gd name="connsiteY6" fmla="*/ 8001000 h 8001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838450" h="8001000">
                      <a:moveTo>
                        <a:pt x="2838450" y="0"/>
                      </a:moveTo>
                      <a:cubicBezTo>
                        <a:pt x="2749550" y="60325"/>
                        <a:pt x="2501900" y="161925"/>
                        <a:pt x="2286000" y="323850"/>
                      </a:cubicBezTo>
                      <a:cubicBezTo>
                        <a:pt x="2070100" y="485775"/>
                        <a:pt x="1806575" y="676275"/>
                        <a:pt x="1543050" y="971550"/>
                      </a:cubicBezTo>
                      <a:cubicBezTo>
                        <a:pt x="1279525" y="1266825"/>
                        <a:pt x="927100" y="1666875"/>
                        <a:pt x="704850" y="2095500"/>
                      </a:cubicBezTo>
                      <a:cubicBezTo>
                        <a:pt x="482600" y="2524125"/>
                        <a:pt x="314325" y="3000375"/>
                        <a:pt x="209550" y="3543300"/>
                      </a:cubicBezTo>
                      <a:cubicBezTo>
                        <a:pt x="104775" y="4086225"/>
                        <a:pt x="111125" y="4610100"/>
                        <a:pt x="76200" y="5353050"/>
                      </a:cubicBezTo>
                      <a:cubicBezTo>
                        <a:pt x="41275" y="6096000"/>
                        <a:pt x="20637" y="7048500"/>
                        <a:pt x="0" y="8001000"/>
                      </a:cubicBezTo>
                    </a:path>
                  </a:pathLst>
                </a:custGeom>
                <a:noFill/>
                <a:ln w="127000">
                  <a:solidFill>
                    <a:srgbClr val="FF6D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9" name="Freeform: Shape 168">
                  <a:extLst>
                    <a:ext uri="{FF2B5EF4-FFF2-40B4-BE49-F238E27FC236}">
                      <a16:creationId xmlns:a16="http://schemas.microsoft.com/office/drawing/2014/main" id="{3F381AE3-2820-454A-9C02-FB70D62CD9FA}"/>
                    </a:ext>
                  </a:extLst>
                </p:cNvPr>
                <p:cNvSpPr/>
                <p:nvPr/>
              </p:nvSpPr>
              <p:spPr>
                <a:xfrm>
                  <a:off x="6397184" y="5314950"/>
                  <a:ext cx="1333500" cy="2514600"/>
                </a:xfrm>
                <a:custGeom>
                  <a:avLst/>
                  <a:gdLst>
                    <a:gd name="connsiteX0" fmla="*/ 0 w 1333500"/>
                    <a:gd name="connsiteY0" fmla="*/ 0 h 2514600"/>
                    <a:gd name="connsiteX1" fmla="*/ 381000 w 1333500"/>
                    <a:gd name="connsiteY1" fmla="*/ 247650 h 2514600"/>
                    <a:gd name="connsiteX2" fmla="*/ 990600 w 1333500"/>
                    <a:gd name="connsiteY2" fmla="*/ 1085850 h 2514600"/>
                    <a:gd name="connsiteX3" fmla="*/ 1333500 w 1333500"/>
                    <a:gd name="connsiteY3" fmla="*/ 2514600 h 2514600"/>
                    <a:gd name="connsiteX0" fmla="*/ 0 w 1333500"/>
                    <a:gd name="connsiteY0" fmla="*/ 0 h 2514600"/>
                    <a:gd name="connsiteX1" fmla="*/ 381000 w 1333500"/>
                    <a:gd name="connsiteY1" fmla="*/ 247650 h 2514600"/>
                    <a:gd name="connsiteX2" fmla="*/ 704850 w 1333500"/>
                    <a:gd name="connsiteY2" fmla="*/ 552450 h 2514600"/>
                    <a:gd name="connsiteX3" fmla="*/ 990600 w 1333500"/>
                    <a:gd name="connsiteY3" fmla="*/ 1085850 h 2514600"/>
                    <a:gd name="connsiteX4" fmla="*/ 1333500 w 1333500"/>
                    <a:gd name="connsiteY4" fmla="*/ 2514600 h 2514600"/>
                    <a:gd name="connsiteX0" fmla="*/ 0 w 1333500"/>
                    <a:gd name="connsiteY0" fmla="*/ 0 h 2514600"/>
                    <a:gd name="connsiteX1" fmla="*/ 457200 w 1333500"/>
                    <a:gd name="connsiteY1" fmla="*/ 285750 h 2514600"/>
                    <a:gd name="connsiteX2" fmla="*/ 704850 w 1333500"/>
                    <a:gd name="connsiteY2" fmla="*/ 552450 h 2514600"/>
                    <a:gd name="connsiteX3" fmla="*/ 990600 w 1333500"/>
                    <a:gd name="connsiteY3" fmla="*/ 1085850 h 2514600"/>
                    <a:gd name="connsiteX4" fmla="*/ 1333500 w 1333500"/>
                    <a:gd name="connsiteY4" fmla="*/ 2514600 h 2514600"/>
                    <a:gd name="connsiteX0" fmla="*/ 0 w 1333500"/>
                    <a:gd name="connsiteY0" fmla="*/ 0 h 2514600"/>
                    <a:gd name="connsiteX1" fmla="*/ 466725 w 1333500"/>
                    <a:gd name="connsiteY1" fmla="*/ 266700 h 2514600"/>
                    <a:gd name="connsiteX2" fmla="*/ 704850 w 1333500"/>
                    <a:gd name="connsiteY2" fmla="*/ 552450 h 2514600"/>
                    <a:gd name="connsiteX3" fmla="*/ 990600 w 1333500"/>
                    <a:gd name="connsiteY3" fmla="*/ 1085850 h 2514600"/>
                    <a:gd name="connsiteX4" fmla="*/ 1333500 w 1333500"/>
                    <a:gd name="connsiteY4" fmla="*/ 2514600 h 2514600"/>
                    <a:gd name="connsiteX0" fmla="*/ 0 w 1333500"/>
                    <a:gd name="connsiteY0" fmla="*/ 0 h 2514600"/>
                    <a:gd name="connsiteX1" fmla="*/ 704850 w 1333500"/>
                    <a:gd name="connsiteY1" fmla="*/ 552450 h 2514600"/>
                    <a:gd name="connsiteX2" fmla="*/ 990600 w 1333500"/>
                    <a:gd name="connsiteY2" fmla="*/ 1085850 h 2514600"/>
                    <a:gd name="connsiteX3" fmla="*/ 1333500 w 1333500"/>
                    <a:gd name="connsiteY3" fmla="*/ 2514600 h 2514600"/>
                    <a:gd name="connsiteX0" fmla="*/ 0 w 1333500"/>
                    <a:gd name="connsiteY0" fmla="*/ 0 h 2514600"/>
                    <a:gd name="connsiteX1" fmla="*/ 581025 w 1333500"/>
                    <a:gd name="connsiteY1" fmla="*/ 466725 h 2514600"/>
                    <a:gd name="connsiteX2" fmla="*/ 990600 w 1333500"/>
                    <a:gd name="connsiteY2" fmla="*/ 1085850 h 2514600"/>
                    <a:gd name="connsiteX3" fmla="*/ 1333500 w 1333500"/>
                    <a:gd name="connsiteY3" fmla="*/ 2514600 h 2514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33500" h="2514600">
                      <a:moveTo>
                        <a:pt x="0" y="0"/>
                      </a:moveTo>
                      <a:cubicBezTo>
                        <a:pt x="146844" y="115094"/>
                        <a:pt x="415925" y="285750"/>
                        <a:pt x="581025" y="466725"/>
                      </a:cubicBezTo>
                      <a:cubicBezTo>
                        <a:pt x="682625" y="606425"/>
                        <a:pt x="865188" y="744538"/>
                        <a:pt x="990600" y="1085850"/>
                      </a:cubicBezTo>
                      <a:cubicBezTo>
                        <a:pt x="1116012" y="1427162"/>
                        <a:pt x="1241425" y="1989137"/>
                        <a:pt x="1333500" y="2514600"/>
                      </a:cubicBezTo>
                    </a:path>
                  </a:pathLst>
                </a:custGeom>
                <a:noFill/>
                <a:ln w="127000">
                  <a:solidFill>
                    <a:srgbClr val="FF6D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65" name="Group 164">
                <a:extLst>
                  <a:ext uri="{FF2B5EF4-FFF2-40B4-BE49-F238E27FC236}">
                    <a16:creationId xmlns:a16="http://schemas.microsoft.com/office/drawing/2014/main" id="{47767BA2-0B0D-47D7-B49D-490F98E5547B}"/>
                  </a:ext>
                </a:extLst>
              </p:cNvPr>
              <p:cNvGrpSpPr/>
              <p:nvPr/>
            </p:nvGrpSpPr>
            <p:grpSpPr>
              <a:xfrm flipH="1">
                <a:off x="7730684" y="5257988"/>
                <a:ext cx="4130234" cy="8001000"/>
                <a:chOff x="3600450" y="5314950"/>
                <a:chExt cx="4130234" cy="8001000"/>
              </a:xfrm>
            </p:grpSpPr>
            <p:sp>
              <p:nvSpPr>
                <p:cNvPr id="166" name="Freeform: Shape 165">
                  <a:extLst>
                    <a:ext uri="{FF2B5EF4-FFF2-40B4-BE49-F238E27FC236}">
                      <a16:creationId xmlns:a16="http://schemas.microsoft.com/office/drawing/2014/main" id="{91CBE783-60B7-4E2A-AD86-72E278CC2E01}"/>
                    </a:ext>
                  </a:extLst>
                </p:cNvPr>
                <p:cNvSpPr/>
                <p:nvPr/>
              </p:nvSpPr>
              <p:spPr>
                <a:xfrm>
                  <a:off x="3600450" y="5314950"/>
                  <a:ext cx="2838450" cy="8001000"/>
                </a:xfrm>
                <a:custGeom>
                  <a:avLst/>
                  <a:gdLst>
                    <a:gd name="connsiteX0" fmla="*/ 2838450 w 2838450"/>
                    <a:gd name="connsiteY0" fmla="*/ 0 h 8001000"/>
                    <a:gd name="connsiteX1" fmla="*/ 1371600 w 2838450"/>
                    <a:gd name="connsiteY1" fmla="*/ 1143000 h 8001000"/>
                    <a:gd name="connsiteX2" fmla="*/ 704850 w 2838450"/>
                    <a:gd name="connsiteY2" fmla="*/ 2095500 h 8001000"/>
                    <a:gd name="connsiteX3" fmla="*/ 209550 w 2838450"/>
                    <a:gd name="connsiteY3" fmla="*/ 3543300 h 8001000"/>
                    <a:gd name="connsiteX4" fmla="*/ 76200 w 2838450"/>
                    <a:gd name="connsiteY4" fmla="*/ 5353050 h 8001000"/>
                    <a:gd name="connsiteX5" fmla="*/ 0 w 2838450"/>
                    <a:gd name="connsiteY5" fmla="*/ 8001000 h 8001000"/>
                    <a:gd name="connsiteX0" fmla="*/ 2838450 w 2838450"/>
                    <a:gd name="connsiteY0" fmla="*/ 0 h 8001000"/>
                    <a:gd name="connsiteX1" fmla="*/ 1543050 w 2838450"/>
                    <a:gd name="connsiteY1" fmla="*/ 971550 h 8001000"/>
                    <a:gd name="connsiteX2" fmla="*/ 704850 w 2838450"/>
                    <a:gd name="connsiteY2" fmla="*/ 2095500 h 8001000"/>
                    <a:gd name="connsiteX3" fmla="*/ 209550 w 2838450"/>
                    <a:gd name="connsiteY3" fmla="*/ 3543300 h 8001000"/>
                    <a:gd name="connsiteX4" fmla="*/ 76200 w 2838450"/>
                    <a:gd name="connsiteY4" fmla="*/ 5353050 h 8001000"/>
                    <a:gd name="connsiteX5" fmla="*/ 0 w 2838450"/>
                    <a:gd name="connsiteY5" fmla="*/ 8001000 h 8001000"/>
                    <a:gd name="connsiteX0" fmla="*/ 2838450 w 2838450"/>
                    <a:gd name="connsiteY0" fmla="*/ 0 h 8001000"/>
                    <a:gd name="connsiteX1" fmla="*/ 2305050 w 2838450"/>
                    <a:gd name="connsiteY1" fmla="*/ 361950 h 8001000"/>
                    <a:gd name="connsiteX2" fmla="*/ 1543050 w 2838450"/>
                    <a:gd name="connsiteY2" fmla="*/ 971550 h 8001000"/>
                    <a:gd name="connsiteX3" fmla="*/ 704850 w 2838450"/>
                    <a:gd name="connsiteY3" fmla="*/ 2095500 h 8001000"/>
                    <a:gd name="connsiteX4" fmla="*/ 209550 w 2838450"/>
                    <a:gd name="connsiteY4" fmla="*/ 3543300 h 8001000"/>
                    <a:gd name="connsiteX5" fmla="*/ 76200 w 2838450"/>
                    <a:gd name="connsiteY5" fmla="*/ 5353050 h 8001000"/>
                    <a:gd name="connsiteX6" fmla="*/ 0 w 2838450"/>
                    <a:gd name="connsiteY6" fmla="*/ 8001000 h 8001000"/>
                    <a:gd name="connsiteX0" fmla="*/ 2838450 w 2838450"/>
                    <a:gd name="connsiteY0" fmla="*/ 0 h 8001000"/>
                    <a:gd name="connsiteX1" fmla="*/ 2286000 w 2838450"/>
                    <a:gd name="connsiteY1" fmla="*/ 323850 h 8001000"/>
                    <a:gd name="connsiteX2" fmla="*/ 1543050 w 2838450"/>
                    <a:gd name="connsiteY2" fmla="*/ 971550 h 8001000"/>
                    <a:gd name="connsiteX3" fmla="*/ 704850 w 2838450"/>
                    <a:gd name="connsiteY3" fmla="*/ 2095500 h 8001000"/>
                    <a:gd name="connsiteX4" fmla="*/ 209550 w 2838450"/>
                    <a:gd name="connsiteY4" fmla="*/ 3543300 h 8001000"/>
                    <a:gd name="connsiteX5" fmla="*/ 76200 w 2838450"/>
                    <a:gd name="connsiteY5" fmla="*/ 5353050 h 8001000"/>
                    <a:gd name="connsiteX6" fmla="*/ 0 w 2838450"/>
                    <a:gd name="connsiteY6" fmla="*/ 8001000 h 8001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838450" h="8001000">
                      <a:moveTo>
                        <a:pt x="2838450" y="0"/>
                      </a:moveTo>
                      <a:cubicBezTo>
                        <a:pt x="2749550" y="60325"/>
                        <a:pt x="2501900" y="161925"/>
                        <a:pt x="2286000" y="323850"/>
                      </a:cubicBezTo>
                      <a:cubicBezTo>
                        <a:pt x="2070100" y="485775"/>
                        <a:pt x="1806575" y="676275"/>
                        <a:pt x="1543050" y="971550"/>
                      </a:cubicBezTo>
                      <a:cubicBezTo>
                        <a:pt x="1279525" y="1266825"/>
                        <a:pt x="927100" y="1666875"/>
                        <a:pt x="704850" y="2095500"/>
                      </a:cubicBezTo>
                      <a:cubicBezTo>
                        <a:pt x="482600" y="2524125"/>
                        <a:pt x="314325" y="3000375"/>
                        <a:pt x="209550" y="3543300"/>
                      </a:cubicBezTo>
                      <a:cubicBezTo>
                        <a:pt x="104775" y="4086225"/>
                        <a:pt x="111125" y="4610100"/>
                        <a:pt x="76200" y="5353050"/>
                      </a:cubicBezTo>
                      <a:cubicBezTo>
                        <a:pt x="41275" y="6096000"/>
                        <a:pt x="20637" y="7048500"/>
                        <a:pt x="0" y="8001000"/>
                      </a:cubicBezTo>
                    </a:path>
                  </a:pathLst>
                </a:custGeom>
                <a:noFill/>
                <a:ln w="127000">
                  <a:solidFill>
                    <a:srgbClr val="FF6D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7" name="Freeform: Shape 166">
                  <a:extLst>
                    <a:ext uri="{FF2B5EF4-FFF2-40B4-BE49-F238E27FC236}">
                      <a16:creationId xmlns:a16="http://schemas.microsoft.com/office/drawing/2014/main" id="{B074B5E1-48A9-4F0A-AB88-BA1597EB0938}"/>
                    </a:ext>
                  </a:extLst>
                </p:cNvPr>
                <p:cNvSpPr/>
                <p:nvPr/>
              </p:nvSpPr>
              <p:spPr>
                <a:xfrm>
                  <a:off x="6397184" y="5314950"/>
                  <a:ext cx="1333500" cy="2514600"/>
                </a:xfrm>
                <a:custGeom>
                  <a:avLst/>
                  <a:gdLst>
                    <a:gd name="connsiteX0" fmla="*/ 0 w 1333500"/>
                    <a:gd name="connsiteY0" fmla="*/ 0 h 2514600"/>
                    <a:gd name="connsiteX1" fmla="*/ 381000 w 1333500"/>
                    <a:gd name="connsiteY1" fmla="*/ 247650 h 2514600"/>
                    <a:gd name="connsiteX2" fmla="*/ 990600 w 1333500"/>
                    <a:gd name="connsiteY2" fmla="*/ 1085850 h 2514600"/>
                    <a:gd name="connsiteX3" fmla="*/ 1333500 w 1333500"/>
                    <a:gd name="connsiteY3" fmla="*/ 2514600 h 2514600"/>
                    <a:gd name="connsiteX0" fmla="*/ 0 w 1333500"/>
                    <a:gd name="connsiteY0" fmla="*/ 0 h 2514600"/>
                    <a:gd name="connsiteX1" fmla="*/ 381000 w 1333500"/>
                    <a:gd name="connsiteY1" fmla="*/ 247650 h 2514600"/>
                    <a:gd name="connsiteX2" fmla="*/ 704850 w 1333500"/>
                    <a:gd name="connsiteY2" fmla="*/ 552450 h 2514600"/>
                    <a:gd name="connsiteX3" fmla="*/ 990600 w 1333500"/>
                    <a:gd name="connsiteY3" fmla="*/ 1085850 h 2514600"/>
                    <a:gd name="connsiteX4" fmla="*/ 1333500 w 1333500"/>
                    <a:gd name="connsiteY4" fmla="*/ 2514600 h 2514600"/>
                    <a:gd name="connsiteX0" fmla="*/ 0 w 1333500"/>
                    <a:gd name="connsiteY0" fmla="*/ 0 h 2514600"/>
                    <a:gd name="connsiteX1" fmla="*/ 457200 w 1333500"/>
                    <a:gd name="connsiteY1" fmla="*/ 285750 h 2514600"/>
                    <a:gd name="connsiteX2" fmla="*/ 704850 w 1333500"/>
                    <a:gd name="connsiteY2" fmla="*/ 552450 h 2514600"/>
                    <a:gd name="connsiteX3" fmla="*/ 990600 w 1333500"/>
                    <a:gd name="connsiteY3" fmla="*/ 1085850 h 2514600"/>
                    <a:gd name="connsiteX4" fmla="*/ 1333500 w 1333500"/>
                    <a:gd name="connsiteY4" fmla="*/ 2514600 h 2514600"/>
                    <a:gd name="connsiteX0" fmla="*/ 0 w 1333500"/>
                    <a:gd name="connsiteY0" fmla="*/ 0 h 2514600"/>
                    <a:gd name="connsiteX1" fmla="*/ 466725 w 1333500"/>
                    <a:gd name="connsiteY1" fmla="*/ 266700 h 2514600"/>
                    <a:gd name="connsiteX2" fmla="*/ 704850 w 1333500"/>
                    <a:gd name="connsiteY2" fmla="*/ 552450 h 2514600"/>
                    <a:gd name="connsiteX3" fmla="*/ 990600 w 1333500"/>
                    <a:gd name="connsiteY3" fmla="*/ 1085850 h 2514600"/>
                    <a:gd name="connsiteX4" fmla="*/ 1333500 w 1333500"/>
                    <a:gd name="connsiteY4" fmla="*/ 2514600 h 2514600"/>
                    <a:gd name="connsiteX0" fmla="*/ 0 w 1333500"/>
                    <a:gd name="connsiteY0" fmla="*/ 0 h 2514600"/>
                    <a:gd name="connsiteX1" fmla="*/ 704850 w 1333500"/>
                    <a:gd name="connsiteY1" fmla="*/ 552450 h 2514600"/>
                    <a:gd name="connsiteX2" fmla="*/ 990600 w 1333500"/>
                    <a:gd name="connsiteY2" fmla="*/ 1085850 h 2514600"/>
                    <a:gd name="connsiteX3" fmla="*/ 1333500 w 1333500"/>
                    <a:gd name="connsiteY3" fmla="*/ 2514600 h 2514600"/>
                    <a:gd name="connsiteX0" fmla="*/ 0 w 1333500"/>
                    <a:gd name="connsiteY0" fmla="*/ 0 h 2514600"/>
                    <a:gd name="connsiteX1" fmla="*/ 581025 w 1333500"/>
                    <a:gd name="connsiteY1" fmla="*/ 466725 h 2514600"/>
                    <a:gd name="connsiteX2" fmla="*/ 990600 w 1333500"/>
                    <a:gd name="connsiteY2" fmla="*/ 1085850 h 2514600"/>
                    <a:gd name="connsiteX3" fmla="*/ 1333500 w 1333500"/>
                    <a:gd name="connsiteY3" fmla="*/ 2514600 h 2514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33500" h="2514600">
                      <a:moveTo>
                        <a:pt x="0" y="0"/>
                      </a:moveTo>
                      <a:cubicBezTo>
                        <a:pt x="146844" y="115094"/>
                        <a:pt x="415925" y="285750"/>
                        <a:pt x="581025" y="466725"/>
                      </a:cubicBezTo>
                      <a:cubicBezTo>
                        <a:pt x="682625" y="606425"/>
                        <a:pt x="865188" y="744538"/>
                        <a:pt x="990600" y="1085850"/>
                      </a:cubicBezTo>
                      <a:cubicBezTo>
                        <a:pt x="1116012" y="1427162"/>
                        <a:pt x="1241425" y="1989137"/>
                        <a:pt x="1333500" y="2514600"/>
                      </a:cubicBezTo>
                    </a:path>
                  </a:pathLst>
                </a:custGeom>
                <a:noFill/>
                <a:ln w="127000">
                  <a:solidFill>
                    <a:srgbClr val="FF6D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285535E5-3A47-4E87-87C9-8A78C9230B07}"/>
                </a:ext>
              </a:extLst>
            </p:cNvPr>
            <p:cNvGrpSpPr/>
            <p:nvPr/>
          </p:nvGrpSpPr>
          <p:grpSpPr>
            <a:xfrm flipV="1">
              <a:off x="3600450" y="13228341"/>
              <a:ext cx="8260468" cy="8057962"/>
              <a:chOff x="3600450" y="5257988"/>
              <a:chExt cx="8260468" cy="8057962"/>
            </a:xfrm>
          </p:grpSpPr>
          <p:grpSp>
            <p:nvGrpSpPr>
              <p:cNvPr id="143" name="Group 142">
                <a:extLst>
                  <a:ext uri="{FF2B5EF4-FFF2-40B4-BE49-F238E27FC236}">
                    <a16:creationId xmlns:a16="http://schemas.microsoft.com/office/drawing/2014/main" id="{6E251630-4487-4B63-B178-2835E57DCA7F}"/>
                  </a:ext>
                </a:extLst>
              </p:cNvPr>
              <p:cNvGrpSpPr/>
              <p:nvPr/>
            </p:nvGrpSpPr>
            <p:grpSpPr>
              <a:xfrm>
                <a:off x="3600450" y="5314950"/>
                <a:ext cx="4130234" cy="8001000"/>
                <a:chOff x="3600450" y="5314950"/>
                <a:chExt cx="4130234" cy="8001000"/>
              </a:xfrm>
            </p:grpSpPr>
            <p:sp>
              <p:nvSpPr>
                <p:cNvPr id="162" name="Freeform: Shape 161">
                  <a:extLst>
                    <a:ext uri="{FF2B5EF4-FFF2-40B4-BE49-F238E27FC236}">
                      <a16:creationId xmlns:a16="http://schemas.microsoft.com/office/drawing/2014/main" id="{893BC578-9739-4FBE-B559-8E1D59DD7AE1}"/>
                    </a:ext>
                  </a:extLst>
                </p:cNvPr>
                <p:cNvSpPr/>
                <p:nvPr/>
              </p:nvSpPr>
              <p:spPr>
                <a:xfrm>
                  <a:off x="3600450" y="5314950"/>
                  <a:ext cx="2838450" cy="8001000"/>
                </a:xfrm>
                <a:custGeom>
                  <a:avLst/>
                  <a:gdLst>
                    <a:gd name="connsiteX0" fmla="*/ 2838450 w 2838450"/>
                    <a:gd name="connsiteY0" fmla="*/ 0 h 8001000"/>
                    <a:gd name="connsiteX1" fmla="*/ 1371600 w 2838450"/>
                    <a:gd name="connsiteY1" fmla="*/ 1143000 h 8001000"/>
                    <a:gd name="connsiteX2" fmla="*/ 704850 w 2838450"/>
                    <a:gd name="connsiteY2" fmla="*/ 2095500 h 8001000"/>
                    <a:gd name="connsiteX3" fmla="*/ 209550 w 2838450"/>
                    <a:gd name="connsiteY3" fmla="*/ 3543300 h 8001000"/>
                    <a:gd name="connsiteX4" fmla="*/ 76200 w 2838450"/>
                    <a:gd name="connsiteY4" fmla="*/ 5353050 h 8001000"/>
                    <a:gd name="connsiteX5" fmla="*/ 0 w 2838450"/>
                    <a:gd name="connsiteY5" fmla="*/ 8001000 h 8001000"/>
                    <a:gd name="connsiteX0" fmla="*/ 2838450 w 2838450"/>
                    <a:gd name="connsiteY0" fmla="*/ 0 h 8001000"/>
                    <a:gd name="connsiteX1" fmla="*/ 1543050 w 2838450"/>
                    <a:gd name="connsiteY1" fmla="*/ 971550 h 8001000"/>
                    <a:gd name="connsiteX2" fmla="*/ 704850 w 2838450"/>
                    <a:gd name="connsiteY2" fmla="*/ 2095500 h 8001000"/>
                    <a:gd name="connsiteX3" fmla="*/ 209550 w 2838450"/>
                    <a:gd name="connsiteY3" fmla="*/ 3543300 h 8001000"/>
                    <a:gd name="connsiteX4" fmla="*/ 76200 w 2838450"/>
                    <a:gd name="connsiteY4" fmla="*/ 5353050 h 8001000"/>
                    <a:gd name="connsiteX5" fmla="*/ 0 w 2838450"/>
                    <a:gd name="connsiteY5" fmla="*/ 8001000 h 8001000"/>
                    <a:gd name="connsiteX0" fmla="*/ 2838450 w 2838450"/>
                    <a:gd name="connsiteY0" fmla="*/ 0 h 8001000"/>
                    <a:gd name="connsiteX1" fmla="*/ 2305050 w 2838450"/>
                    <a:gd name="connsiteY1" fmla="*/ 361950 h 8001000"/>
                    <a:gd name="connsiteX2" fmla="*/ 1543050 w 2838450"/>
                    <a:gd name="connsiteY2" fmla="*/ 971550 h 8001000"/>
                    <a:gd name="connsiteX3" fmla="*/ 704850 w 2838450"/>
                    <a:gd name="connsiteY3" fmla="*/ 2095500 h 8001000"/>
                    <a:gd name="connsiteX4" fmla="*/ 209550 w 2838450"/>
                    <a:gd name="connsiteY4" fmla="*/ 3543300 h 8001000"/>
                    <a:gd name="connsiteX5" fmla="*/ 76200 w 2838450"/>
                    <a:gd name="connsiteY5" fmla="*/ 5353050 h 8001000"/>
                    <a:gd name="connsiteX6" fmla="*/ 0 w 2838450"/>
                    <a:gd name="connsiteY6" fmla="*/ 8001000 h 8001000"/>
                    <a:gd name="connsiteX0" fmla="*/ 2838450 w 2838450"/>
                    <a:gd name="connsiteY0" fmla="*/ 0 h 8001000"/>
                    <a:gd name="connsiteX1" fmla="*/ 2286000 w 2838450"/>
                    <a:gd name="connsiteY1" fmla="*/ 323850 h 8001000"/>
                    <a:gd name="connsiteX2" fmla="*/ 1543050 w 2838450"/>
                    <a:gd name="connsiteY2" fmla="*/ 971550 h 8001000"/>
                    <a:gd name="connsiteX3" fmla="*/ 704850 w 2838450"/>
                    <a:gd name="connsiteY3" fmla="*/ 2095500 h 8001000"/>
                    <a:gd name="connsiteX4" fmla="*/ 209550 w 2838450"/>
                    <a:gd name="connsiteY4" fmla="*/ 3543300 h 8001000"/>
                    <a:gd name="connsiteX5" fmla="*/ 76200 w 2838450"/>
                    <a:gd name="connsiteY5" fmla="*/ 5353050 h 8001000"/>
                    <a:gd name="connsiteX6" fmla="*/ 0 w 2838450"/>
                    <a:gd name="connsiteY6" fmla="*/ 8001000 h 8001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838450" h="8001000">
                      <a:moveTo>
                        <a:pt x="2838450" y="0"/>
                      </a:moveTo>
                      <a:cubicBezTo>
                        <a:pt x="2749550" y="60325"/>
                        <a:pt x="2501900" y="161925"/>
                        <a:pt x="2286000" y="323850"/>
                      </a:cubicBezTo>
                      <a:cubicBezTo>
                        <a:pt x="2070100" y="485775"/>
                        <a:pt x="1806575" y="676275"/>
                        <a:pt x="1543050" y="971550"/>
                      </a:cubicBezTo>
                      <a:cubicBezTo>
                        <a:pt x="1279525" y="1266825"/>
                        <a:pt x="927100" y="1666875"/>
                        <a:pt x="704850" y="2095500"/>
                      </a:cubicBezTo>
                      <a:cubicBezTo>
                        <a:pt x="482600" y="2524125"/>
                        <a:pt x="314325" y="3000375"/>
                        <a:pt x="209550" y="3543300"/>
                      </a:cubicBezTo>
                      <a:cubicBezTo>
                        <a:pt x="104775" y="4086225"/>
                        <a:pt x="111125" y="4610100"/>
                        <a:pt x="76200" y="5353050"/>
                      </a:cubicBezTo>
                      <a:cubicBezTo>
                        <a:pt x="41275" y="6096000"/>
                        <a:pt x="20637" y="7048500"/>
                        <a:pt x="0" y="8001000"/>
                      </a:cubicBezTo>
                    </a:path>
                  </a:pathLst>
                </a:custGeom>
                <a:noFill/>
                <a:ln w="127000">
                  <a:solidFill>
                    <a:srgbClr val="FF6D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Freeform: Shape 162">
                  <a:extLst>
                    <a:ext uri="{FF2B5EF4-FFF2-40B4-BE49-F238E27FC236}">
                      <a16:creationId xmlns:a16="http://schemas.microsoft.com/office/drawing/2014/main" id="{2DE726B3-CD67-4CB7-9F5A-E08D30D8A24C}"/>
                    </a:ext>
                  </a:extLst>
                </p:cNvPr>
                <p:cNvSpPr/>
                <p:nvPr/>
              </p:nvSpPr>
              <p:spPr>
                <a:xfrm>
                  <a:off x="6397184" y="5314950"/>
                  <a:ext cx="1333500" cy="2514600"/>
                </a:xfrm>
                <a:custGeom>
                  <a:avLst/>
                  <a:gdLst>
                    <a:gd name="connsiteX0" fmla="*/ 0 w 1333500"/>
                    <a:gd name="connsiteY0" fmla="*/ 0 h 2514600"/>
                    <a:gd name="connsiteX1" fmla="*/ 381000 w 1333500"/>
                    <a:gd name="connsiteY1" fmla="*/ 247650 h 2514600"/>
                    <a:gd name="connsiteX2" fmla="*/ 990600 w 1333500"/>
                    <a:gd name="connsiteY2" fmla="*/ 1085850 h 2514600"/>
                    <a:gd name="connsiteX3" fmla="*/ 1333500 w 1333500"/>
                    <a:gd name="connsiteY3" fmla="*/ 2514600 h 2514600"/>
                    <a:gd name="connsiteX0" fmla="*/ 0 w 1333500"/>
                    <a:gd name="connsiteY0" fmla="*/ 0 h 2514600"/>
                    <a:gd name="connsiteX1" fmla="*/ 381000 w 1333500"/>
                    <a:gd name="connsiteY1" fmla="*/ 247650 h 2514600"/>
                    <a:gd name="connsiteX2" fmla="*/ 704850 w 1333500"/>
                    <a:gd name="connsiteY2" fmla="*/ 552450 h 2514600"/>
                    <a:gd name="connsiteX3" fmla="*/ 990600 w 1333500"/>
                    <a:gd name="connsiteY3" fmla="*/ 1085850 h 2514600"/>
                    <a:gd name="connsiteX4" fmla="*/ 1333500 w 1333500"/>
                    <a:gd name="connsiteY4" fmla="*/ 2514600 h 2514600"/>
                    <a:gd name="connsiteX0" fmla="*/ 0 w 1333500"/>
                    <a:gd name="connsiteY0" fmla="*/ 0 h 2514600"/>
                    <a:gd name="connsiteX1" fmla="*/ 457200 w 1333500"/>
                    <a:gd name="connsiteY1" fmla="*/ 285750 h 2514600"/>
                    <a:gd name="connsiteX2" fmla="*/ 704850 w 1333500"/>
                    <a:gd name="connsiteY2" fmla="*/ 552450 h 2514600"/>
                    <a:gd name="connsiteX3" fmla="*/ 990600 w 1333500"/>
                    <a:gd name="connsiteY3" fmla="*/ 1085850 h 2514600"/>
                    <a:gd name="connsiteX4" fmla="*/ 1333500 w 1333500"/>
                    <a:gd name="connsiteY4" fmla="*/ 2514600 h 2514600"/>
                    <a:gd name="connsiteX0" fmla="*/ 0 w 1333500"/>
                    <a:gd name="connsiteY0" fmla="*/ 0 h 2514600"/>
                    <a:gd name="connsiteX1" fmla="*/ 466725 w 1333500"/>
                    <a:gd name="connsiteY1" fmla="*/ 266700 h 2514600"/>
                    <a:gd name="connsiteX2" fmla="*/ 704850 w 1333500"/>
                    <a:gd name="connsiteY2" fmla="*/ 552450 h 2514600"/>
                    <a:gd name="connsiteX3" fmla="*/ 990600 w 1333500"/>
                    <a:gd name="connsiteY3" fmla="*/ 1085850 h 2514600"/>
                    <a:gd name="connsiteX4" fmla="*/ 1333500 w 1333500"/>
                    <a:gd name="connsiteY4" fmla="*/ 2514600 h 2514600"/>
                    <a:gd name="connsiteX0" fmla="*/ 0 w 1333500"/>
                    <a:gd name="connsiteY0" fmla="*/ 0 h 2514600"/>
                    <a:gd name="connsiteX1" fmla="*/ 704850 w 1333500"/>
                    <a:gd name="connsiteY1" fmla="*/ 552450 h 2514600"/>
                    <a:gd name="connsiteX2" fmla="*/ 990600 w 1333500"/>
                    <a:gd name="connsiteY2" fmla="*/ 1085850 h 2514600"/>
                    <a:gd name="connsiteX3" fmla="*/ 1333500 w 1333500"/>
                    <a:gd name="connsiteY3" fmla="*/ 2514600 h 2514600"/>
                    <a:gd name="connsiteX0" fmla="*/ 0 w 1333500"/>
                    <a:gd name="connsiteY0" fmla="*/ 0 h 2514600"/>
                    <a:gd name="connsiteX1" fmla="*/ 581025 w 1333500"/>
                    <a:gd name="connsiteY1" fmla="*/ 466725 h 2514600"/>
                    <a:gd name="connsiteX2" fmla="*/ 990600 w 1333500"/>
                    <a:gd name="connsiteY2" fmla="*/ 1085850 h 2514600"/>
                    <a:gd name="connsiteX3" fmla="*/ 1333500 w 1333500"/>
                    <a:gd name="connsiteY3" fmla="*/ 2514600 h 2514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33500" h="2514600">
                      <a:moveTo>
                        <a:pt x="0" y="0"/>
                      </a:moveTo>
                      <a:cubicBezTo>
                        <a:pt x="146844" y="115094"/>
                        <a:pt x="415925" y="285750"/>
                        <a:pt x="581025" y="466725"/>
                      </a:cubicBezTo>
                      <a:cubicBezTo>
                        <a:pt x="682625" y="606425"/>
                        <a:pt x="865188" y="744538"/>
                        <a:pt x="990600" y="1085850"/>
                      </a:cubicBezTo>
                      <a:cubicBezTo>
                        <a:pt x="1116012" y="1427162"/>
                        <a:pt x="1241425" y="1989137"/>
                        <a:pt x="1333500" y="2514600"/>
                      </a:cubicBezTo>
                    </a:path>
                  </a:pathLst>
                </a:custGeom>
                <a:noFill/>
                <a:ln w="127000">
                  <a:solidFill>
                    <a:srgbClr val="FF6D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4" name="Group 143">
                <a:extLst>
                  <a:ext uri="{FF2B5EF4-FFF2-40B4-BE49-F238E27FC236}">
                    <a16:creationId xmlns:a16="http://schemas.microsoft.com/office/drawing/2014/main" id="{FF29FD80-94F4-4E15-B16A-9BE8A5DFAF31}"/>
                  </a:ext>
                </a:extLst>
              </p:cNvPr>
              <p:cNvGrpSpPr/>
              <p:nvPr/>
            </p:nvGrpSpPr>
            <p:grpSpPr>
              <a:xfrm flipH="1">
                <a:off x="7730684" y="5257988"/>
                <a:ext cx="4130234" cy="8001000"/>
                <a:chOff x="3600450" y="5314950"/>
                <a:chExt cx="4130234" cy="8001000"/>
              </a:xfrm>
            </p:grpSpPr>
            <p:sp>
              <p:nvSpPr>
                <p:cNvPr id="145" name="Freeform: Shape 144">
                  <a:extLst>
                    <a:ext uri="{FF2B5EF4-FFF2-40B4-BE49-F238E27FC236}">
                      <a16:creationId xmlns:a16="http://schemas.microsoft.com/office/drawing/2014/main" id="{A5565E90-6E84-4C2E-999B-2AC4110C16BF}"/>
                    </a:ext>
                  </a:extLst>
                </p:cNvPr>
                <p:cNvSpPr/>
                <p:nvPr/>
              </p:nvSpPr>
              <p:spPr>
                <a:xfrm>
                  <a:off x="3600450" y="5314950"/>
                  <a:ext cx="2838450" cy="8001000"/>
                </a:xfrm>
                <a:custGeom>
                  <a:avLst/>
                  <a:gdLst>
                    <a:gd name="connsiteX0" fmla="*/ 2838450 w 2838450"/>
                    <a:gd name="connsiteY0" fmla="*/ 0 h 8001000"/>
                    <a:gd name="connsiteX1" fmla="*/ 1371600 w 2838450"/>
                    <a:gd name="connsiteY1" fmla="*/ 1143000 h 8001000"/>
                    <a:gd name="connsiteX2" fmla="*/ 704850 w 2838450"/>
                    <a:gd name="connsiteY2" fmla="*/ 2095500 h 8001000"/>
                    <a:gd name="connsiteX3" fmla="*/ 209550 w 2838450"/>
                    <a:gd name="connsiteY3" fmla="*/ 3543300 h 8001000"/>
                    <a:gd name="connsiteX4" fmla="*/ 76200 w 2838450"/>
                    <a:gd name="connsiteY4" fmla="*/ 5353050 h 8001000"/>
                    <a:gd name="connsiteX5" fmla="*/ 0 w 2838450"/>
                    <a:gd name="connsiteY5" fmla="*/ 8001000 h 8001000"/>
                    <a:gd name="connsiteX0" fmla="*/ 2838450 w 2838450"/>
                    <a:gd name="connsiteY0" fmla="*/ 0 h 8001000"/>
                    <a:gd name="connsiteX1" fmla="*/ 1543050 w 2838450"/>
                    <a:gd name="connsiteY1" fmla="*/ 971550 h 8001000"/>
                    <a:gd name="connsiteX2" fmla="*/ 704850 w 2838450"/>
                    <a:gd name="connsiteY2" fmla="*/ 2095500 h 8001000"/>
                    <a:gd name="connsiteX3" fmla="*/ 209550 w 2838450"/>
                    <a:gd name="connsiteY3" fmla="*/ 3543300 h 8001000"/>
                    <a:gd name="connsiteX4" fmla="*/ 76200 w 2838450"/>
                    <a:gd name="connsiteY4" fmla="*/ 5353050 h 8001000"/>
                    <a:gd name="connsiteX5" fmla="*/ 0 w 2838450"/>
                    <a:gd name="connsiteY5" fmla="*/ 8001000 h 8001000"/>
                    <a:gd name="connsiteX0" fmla="*/ 2838450 w 2838450"/>
                    <a:gd name="connsiteY0" fmla="*/ 0 h 8001000"/>
                    <a:gd name="connsiteX1" fmla="*/ 2305050 w 2838450"/>
                    <a:gd name="connsiteY1" fmla="*/ 361950 h 8001000"/>
                    <a:gd name="connsiteX2" fmla="*/ 1543050 w 2838450"/>
                    <a:gd name="connsiteY2" fmla="*/ 971550 h 8001000"/>
                    <a:gd name="connsiteX3" fmla="*/ 704850 w 2838450"/>
                    <a:gd name="connsiteY3" fmla="*/ 2095500 h 8001000"/>
                    <a:gd name="connsiteX4" fmla="*/ 209550 w 2838450"/>
                    <a:gd name="connsiteY4" fmla="*/ 3543300 h 8001000"/>
                    <a:gd name="connsiteX5" fmla="*/ 76200 w 2838450"/>
                    <a:gd name="connsiteY5" fmla="*/ 5353050 h 8001000"/>
                    <a:gd name="connsiteX6" fmla="*/ 0 w 2838450"/>
                    <a:gd name="connsiteY6" fmla="*/ 8001000 h 8001000"/>
                    <a:gd name="connsiteX0" fmla="*/ 2838450 w 2838450"/>
                    <a:gd name="connsiteY0" fmla="*/ 0 h 8001000"/>
                    <a:gd name="connsiteX1" fmla="*/ 2286000 w 2838450"/>
                    <a:gd name="connsiteY1" fmla="*/ 323850 h 8001000"/>
                    <a:gd name="connsiteX2" fmla="*/ 1543050 w 2838450"/>
                    <a:gd name="connsiteY2" fmla="*/ 971550 h 8001000"/>
                    <a:gd name="connsiteX3" fmla="*/ 704850 w 2838450"/>
                    <a:gd name="connsiteY3" fmla="*/ 2095500 h 8001000"/>
                    <a:gd name="connsiteX4" fmla="*/ 209550 w 2838450"/>
                    <a:gd name="connsiteY4" fmla="*/ 3543300 h 8001000"/>
                    <a:gd name="connsiteX5" fmla="*/ 76200 w 2838450"/>
                    <a:gd name="connsiteY5" fmla="*/ 5353050 h 8001000"/>
                    <a:gd name="connsiteX6" fmla="*/ 0 w 2838450"/>
                    <a:gd name="connsiteY6" fmla="*/ 8001000 h 8001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838450" h="8001000">
                      <a:moveTo>
                        <a:pt x="2838450" y="0"/>
                      </a:moveTo>
                      <a:cubicBezTo>
                        <a:pt x="2749550" y="60325"/>
                        <a:pt x="2501900" y="161925"/>
                        <a:pt x="2286000" y="323850"/>
                      </a:cubicBezTo>
                      <a:cubicBezTo>
                        <a:pt x="2070100" y="485775"/>
                        <a:pt x="1806575" y="676275"/>
                        <a:pt x="1543050" y="971550"/>
                      </a:cubicBezTo>
                      <a:cubicBezTo>
                        <a:pt x="1279525" y="1266825"/>
                        <a:pt x="927100" y="1666875"/>
                        <a:pt x="704850" y="2095500"/>
                      </a:cubicBezTo>
                      <a:cubicBezTo>
                        <a:pt x="482600" y="2524125"/>
                        <a:pt x="314325" y="3000375"/>
                        <a:pt x="209550" y="3543300"/>
                      </a:cubicBezTo>
                      <a:cubicBezTo>
                        <a:pt x="104775" y="4086225"/>
                        <a:pt x="111125" y="4610100"/>
                        <a:pt x="76200" y="5353050"/>
                      </a:cubicBezTo>
                      <a:cubicBezTo>
                        <a:pt x="41275" y="6096000"/>
                        <a:pt x="20637" y="7048500"/>
                        <a:pt x="0" y="8001000"/>
                      </a:cubicBezTo>
                    </a:path>
                  </a:pathLst>
                </a:custGeom>
                <a:noFill/>
                <a:ln w="127000">
                  <a:solidFill>
                    <a:srgbClr val="FF6D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1" name="Freeform: Shape 160">
                  <a:extLst>
                    <a:ext uri="{FF2B5EF4-FFF2-40B4-BE49-F238E27FC236}">
                      <a16:creationId xmlns:a16="http://schemas.microsoft.com/office/drawing/2014/main" id="{75B0CD3A-C3A1-4616-AD4A-AC3DD48C12DF}"/>
                    </a:ext>
                  </a:extLst>
                </p:cNvPr>
                <p:cNvSpPr/>
                <p:nvPr/>
              </p:nvSpPr>
              <p:spPr>
                <a:xfrm>
                  <a:off x="6397184" y="5314950"/>
                  <a:ext cx="1333500" cy="2514600"/>
                </a:xfrm>
                <a:custGeom>
                  <a:avLst/>
                  <a:gdLst>
                    <a:gd name="connsiteX0" fmla="*/ 0 w 1333500"/>
                    <a:gd name="connsiteY0" fmla="*/ 0 h 2514600"/>
                    <a:gd name="connsiteX1" fmla="*/ 381000 w 1333500"/>
                    <a:gd name="connsiteY1" fmla="*/ 247650 h 2514600"/>
                    <a:gd name="connsiteX2" fmla="*/ 990600 w 1333500"/>
                    <a:gd name="connsiteY2" fmla="*/ 1085850 h 2514600"/>
                    <a:gd name="connsiteX3" fmla="*/ 1333500 w 1333500"/>
                    <a:gd name="connsiteY3" fmla="*/ 2514600 h 2514600"/>
                    <a:gd name="connsiteX0" fmla="*/ 0 w 1333500"/>
                    <a:gd name="connsiteY0" fmla="*/ 0 h 2514600"/>
                    <a:gd name="connsiteX1" fmla="*/ 381000 w 1333500"/>
                    <a:gd name="connsiteY1" fmla="*/ 247650 h 2514600"/>
                    <a:gd name="connsiteX2" fmla="*/ 704850 w 1333500"/>
                    <a:gd name="connsiteY2" fmla="*/ 552450 h 2514600"/>
                    <a:gd name="connsiteX3" fmla="*/ 990600 w 1333500"/>
                    <a:gd name="connsiteY3" fmla="*/ 1085850 h 2514600"/>
                    <a:gd name="connsiteX4" fmla="*/ 1333500 w 1333500"/>
                    <a:gd name="connsiteY4" fmla="*/ 2514600 h 2514600"/>
                    <a:gd name="connsiteX0" fmla="*/ 0 w 1333500"/>
                    <a:gd name="connsiteY0" fmla="*/ 0 h 2514600"/>
                    <a:gd name="connsiteX1" fmla="*/ 457200 w 1333500"/>
                    <a:gd name="connsiteY1" fmla="*/ 285750 h 2514600"/>
                    <a:gd name="connsiteX2" fmla="*/ 704850 w 1333500"/>
                    <a:gd name="connsiteY2" fmla="*/ 552450 h 2514600"/>
                    <a:gd name="connsiteX3" fmla="*/ 990600 w 1333500"/>
                    <a:gd name="connsiteY3" fmla="*/ 1085850 h 2514600"/>
                    <a:gd name="connsiteX4" fmla="*/ 1333500 w 1333500"/>
                    <a:gd name="connsiteY4" fmla="*/ 2514600 h 2514600"/>
                    <a:gd name="connsiteX0" fmla="*/ 0 w 1333500"/>
                    <a:gd name="connsiteY0" fmla="*/ 0 h 2514600"/>
                    <a:gd name="connsiteX1" fmla="*/ 466725 w 1333500"/>
                    <a:gd name="connsiteY1" fmla="*/ 266700 h 2514600"/>
                    <a:gd name="connsiteX2" fmla="*/ 704850 w 1333500"/>
                    <a:gd name="connsiteY2" fmla="*/ 552450 h 2514600"/>
                    <a:gd name="connsiteX3" fmla="*/ 990600 w 1333500"/>
                    <a:gd name="connsiteY3" fmla="*/ 1085850 h 2514600"/>
                    <a:gd name="connsiteX4" fmla="*/ 1333500 w 1333500"/>
                    <a:gd name="connsiteY4" fmla="*/ 2514600 h 2514600"/>
                    <a:gd name="connsiteX0" fmla="*/ 0 w 1333500"/>
                    <a:gd name="connsiteY0" fmla="*/ 0 h 2514600"/>
                    <a:gd name="connsiteX1" fmla="*/ 704850 w 1333500"/>
                    <a:gd name="connsiteY1" fmla="*/ 552450 h 2514600"/>
                    <a:gd name="connsiteX2" fmla="*/ 990600 w 1333500"/>
                    <a:gd name="connsiteY2" fmla="*/ 1085850 h 2514600"/>
                    <a:gd name="connsiteX3" fmla="*/ 1333500 w 1333500"/>
                    <a:gd name="connsiteY3" fmla="*/ 2514600 h 2514600"/>
                    <a:gd name="connsiteX0" fmla="*/ 0 w 1333500"/>
                    <a:gd name="connsiteY0" fmla="*/ 0 h 2514600"/>
                    <a:gd name="connsiteX1" fmla="*/ 581025 w 1333500"/>
                    <a:gd name="connsiteY1" fmla="*/ 466725 h 2514600"/>
                    <a:gd name="connsiteX2" fmla="*/ 990600 w 1333500"/>
                    <a:gd name="connsiteY2" fmla="*/ 1085850 h 2514600"/>
                    <a:gd name="connsiteX3" fmla="*/ 1333500 w 1333500"/>
                    <a:gd name="connsiteY3" fmla="*/ 2514600 h 25146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333500" h="2514600">
                      <a:moveTo>
                        <a:pt x="0" y="0"/>
                      </a:moveTo>
                      <a:cubicBezTo>
                        <a:pt x="146844" y="115094"/>
                        <a:pt x="415925" y="285750"/>
                        <a:pt x="581025" y="466725"/>
                      </a:cubicBezTo>
                      <a:cubicBezTo>
                        <a:pt x="682625" y="606425"/>
                        <a:pt x="865188" y="744538"/>
                        <a:pt x="990600" y="1085850"/>
                      </a:cubicBezTo>
                      <a:cubicBezTo>
                        <a:pt x="1116012" y="1427162"/>
                        <a:pt x="1241425" y="1989137"/>
                        <a:pt x="1333500" y="2514600"/>
                      </a:cubicBezTo>
                    </a:path>
                  </a:pathLst>
                </a:custGeom>
                <a:noFill/>
                <a:ln w="127000">
                  <a:solidFill>
                    <a:srgbClr val="FF6DA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4D36EB01-7215-4315-931F-11DD9D4D6B13}"/>
              </a:ext>
            </a:extLst>
          </p:cNvPr>
          <p:cNvGrpSpPr/>
          <p:nvPr/>
        </p:nvGrpSpPr>
        <p:grpSpPr>
          <a:xfrm flipH="1">
            <a:off x="39637099" y="7622151"/>
            <a:ext cx="8006868" cy="8655394"/>
            <a:chOff x="13511612" y="3177848"/>
            <a:chExt cx="23838111" cy="26931182"/>
          </a:xfrm>
        </p:grpSpPr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2936507F-3953-4FAF-B15C-EAE019B51B9E}"/>
                </a:ext>
              </a:extLst>
            </p:cNvPr>
            <p:cNvSpPr/>
            <p:nvPr/>
          </p:nvSpPr>
          <p:spPr>
            <a:xfrm flipH="1">
              <a:off x="35937095" y="3305908"/>
              <a:ext cx="1412627" cy="26803122"/>
            </a:xfrm>
            <a:custGeom>
              <a:avLst/>
              <a:gdLst>
                <a:gd name="connsiteX0" fmla="*/ 0 w 281354"/>
                <a:gd name="connsiteY0" fmla="*/ 0 h 27080307"/>
                <a:gd name="connsiteX1" fmla="*/ 281354 w 281354"/>
                <a:gd name="connsiteY1" fmla="*/ 27080307 h 27080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1354" h="27080307">
                  <a:moveTo>
                    <a:pt x="0" y="0"/>
                  </a:moveTo>
                  <a:lnTo>
                    <a:pt x="281354" y="27080307"/>
                  </a:ln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A8B1B912-B58D-411A-BC75-A882F426F992}"/>
                </a:ext>
              </a:extLst>
            </p:cNvPr>
            <p:cNvSpPr/>
            <p:nvPr/>
          </p:nvSpPr>
          <p:spPr>
            <a:xfrm>
              <a:off x="13511612" y="3177848"/>
              <a:ext cx="23838111" cy="23058399"/>
            </a:xfrm>
            <a:custGeom>
              <a:avLst/>
              <a:gdLst>
                <a:gd name="connsiteX0" fmla="*/ 837434 w 23838111"/>
                <a:gd name="connsiteY0" fmla="*/ 23000677 h 23000677"/>
                <a:gd name="connsiteX1" fmla="*/ 63711 w 23838111"/>
                <a:gd name="connsiteY1" fmla="*/ 13223631 h 23000677"/>
                <a:gd name="connsiteX2" fmla="*/ 204388 w 23838111"/>
                <a:gd name="connsiteY2" fmla="*/ 8299939 h 23000677"/>
                <a:gd name="connsiteX3" fmla="*/ 1470480 w 23838111"/>
                <a:gd name="connsiteY3" fmla="*/ 3305908 h 23000677"/>
                <a:gd name="connsiteX4" fmla="*/ 4284019 w 23838111"/>
                <a:gd name="connsiteY4" fmla="*/ 773723 h 23000677"/>
                <a:gd name="connsiteX5" fmla="*/ 6323834 w 23838111"/>
                <a:gd name="connsiteY5" fmla="*/ 140677 h 23000677"/>
                <a:gd name="connsiteX6" fmla="*/ 23838111 w 23838111"/>
                <a:gd name="connsiteY6" fmla="*/ 0 h 23000677"/>
                <a:gd name="connsiteX0" fmla="*/ 837434 w 23838111"/>
                <a:gd name="connsiteY0" fmla="*/ 23103259 h 23103259"/>
                <a:gd name="connsiteX1" fmla="*/ 63711 w 23838111"/>
                <a:gd name="connsiteY1" fmla="*/ 13326213 h 23103259"/>
                <a:gd name="connsiteX2" fmla="*/ 204388 w 23838111"/>
                <a:gd name="connsiteY2" fmla="*/ 8402521 h 23103259"/>
                <a:gd name="connsiteX3" fmla="*/ 1470480 w 23838111"/>
                <a:gd name="connsiteY3" fmla="*/ 3408490 h 23103259"/>
                <a:gd name="connsiteX4" fmla="*/ 4284019 w 23838111"/>
                <a:gd name="connsiteY4" fmla="*/ 876305 h 23103259"/>
                <a:gd name="connsiteX5" fmla="*/ 6323834 w 23838111"/>
                <a:gd name="connsiteY5" fmla="*/ 243259 h 23103259"/>
                <a:gd name="connsiteX6" fmla="*/ 23838111 w 23838111"/>
                <a:gd name="connsiteY6" fmla="*/ 102582 h 23103259"/>
                <a:gd name="connsiteX0" fmla="*/ 837434 w 23838111"/>
                <a:gd name="connsiteY0" fmla="*/ 23002260 h 23002260"/>
                <a:gd name="connsiteX1" fmla="*/ 63711 w 23838111"/>
                <a:gd name="connsiteY1" fmla="*/ 13225214 h 23002260"/>
                <a:gd name="connsiteX2" fmla="*/ 204388 w 23838111"/>
                <a:gd name="connsiteY2" fmla="*/ 8301522 h 23002260"/>
                <a:gd name="connsiteX3" fmla="*/ 1470480 w 23838111"/>
                <a:gd name="connsiteY3" fmla="*/ 3307491 h 23002260"/>
                <a:gd name="connsiteX4" fmla="*/ 4284019 w 23838111"/>
                <a:gd name="connsiteY4" fmla="*/ 775306 h 23002260"/>
                <a:gd name="connsiteX5" fmla="*/ 6323834 w 23838111"/>
                <a:gd name="connsiteY5" fmla="*/ 142260 h 23002260"/>
                <a:gd name="connsiteX6" fmla="*/ 23838111 w 23838111"/>
                <a:gd name="connsiteY6" fmla="*/ 1583 h 23002260"/>
                <a:gd name="connsiteX0" fmla="*/ 837434 w 23838111"/>
                <a:gd name="connsiteY0" fmla="*/ 23000677 h 23000677"/>
                <a:gd name="connsiteX1" fmla="*/ 63711 w 23838111"/>
                <a:gd name="connsiteY1" fmla="*/ 13223631 h 23000677"/>
                <a:gd name="connsiteX2" fmla="*/ 204388 w 23838111"/>
                <a:gd name="connsiteY2" fmla="*/ 8299939 h 23000677"/>
                <a:gd name="connsiteX3" fmla="*/ 1470480 w 23838111"/>
                <a:gd name="connsiteY3" fmla="*/ 3305908 h 23000677"/>
                <a:gd name="connsiteX4" fmla="*/ 3907501 w 23838111"/>
                <a:gd name="connsiteY4" fmla="*/ 773723 h 23000677"/>
                <a:gd name="connsiteX5" fmla="*/ 6323834 w 23838111"/>
                <a:gd name="connsiteY5" fmla="*/ 140677 h 23000677"/>
                <a:gd name="connsiteX6" fmla="*/ 23838111 w 23838111"/>
                <a:gd name="connsiteY6" fmla="*/ 0 h 23000677"/>
                <a:gd name="connsiteX0" fmla="*/ 837434 w 23838111"/>
                <a:gd name="connsiteY0" fmla="*/ 23000677 h 23000677"/>
                <a:gd name="connsiteX1" fmla="*/ 63711 w 23838111"/>
                <a:gd name="connsiteY1" fmla="*/ 13223631 h 23000677"/>
                <a:gd name="connsiteX2" fmla="*/ 204388 w 23838111"/>
                <a:gd name="connsiteY2" fmla="*/ 8299939 h 23000677"/>
                <a:gd name="connsiteX3" fmla="*/ 1470480 w 23838111"/>
                <a:gd name="connsiteY3" fmla="*/ 3305908 h 23000677"/>
                <a:gd name="connsiteX4" fmla="*/ 3907501 w 23838111"/>
                <a:gd name="connsiteY4" fmla="*/ 773723 h 23000677"/>
                <a:gd name="connsiteX5" fmla="*/ 6323834 w 23838111"/>
                <a:gd name="connsiteY5" fmla="*/ 140677 h 23000677"/>
                <a:gd name="connsiteX6" fmla="*/ 23838111 w 23838111"/>
                <a:gd name="connsiteY6" fmla="*/ 0 h 23000677"/>
                <a:gd name="connsiteX0" fmla="*/ 837434 w 23838111"/>
                <a:gd name="connsiteY0" fmla="*/ 23000677 h 23000677"/>
                <a:gd name="connsiteX1" fmla="*/ 63711 w 23838111"/>
                <a:gd name="connsiteY1" fmla="*/ 13223631 h 23000677"/>
                <a:gd name="connsiteX2" fmla="*/ 204388 w 23838111"/>
                <a:gd name="connsiteY2" fmla="*/ 8299939 h 23000677"/>
                <a:gd name="connsiteX3" fmla="*/ 1470480 w 23838111"/>
                <a:gd name="connsiteY3" fmla="*/ 3305908 h 23000677"/>
                <a:gd name="connsiteX4" fmla="*/ 3907501 w 23838111"/>
                <a:gd name="connsiteY4" fmla="*/ 773723 h 23000677"/>
                <a:gd name="connsiteX5" fmla="*/ 6323834 w 23838111"/>
                <a:gd name="connsiteY5" fmla="*/ 140677 h 23000677"/>
                <a:gd name="connsiteX6" fmla="*/ 23838111 w 23838111"/>
                <a:gd name="connsiteY6" fmla="*/ 0 h 23000677"/>
                <a:gd name="connsiteX0" fmla="*/ 837434 w 23838111"/>
                <a:gd name="connsiteY0" fmla="*/ 23058399 h 23058399"/>
                <a:gd name="connsiteX1" fmla="*/ 63711 w 23838111"/>
                <a:gd name="connsiteY1" fmla="*/ 13281353 h 23058399"/>
                <a:gd name="connsiteX2" fmla="*/ 204388 w 23838111"/>
                <a:gd name="connsiteY2" fmla="*/ 8357661 h 23058399"/>
                <a:gd name="connsiteX3" fmla="*/ 1470480 w 23838111"/>
                <a:gd name="connsiteY3" fmla="*/ 3363630 h 23058399"/>
                <a:gd name="connsiteX4" fmla="*/ 3907501 w 23838111"/>
                <a:gd name="connsiteY4" fmla="*/ 831445 h 23058399"/>
                <a:gd name="connsiteX5" fmla="*/ 6323834 w 23838111"/>
                <a:gd name="connsiteY5" fmla="*/ 198399 h 23058399"/>
                <a:gd name="connsiteX6" fmla="*/ 23838111 w 23838111"/>
                <a:gd name="connsiteY6" fmla="*/ 57722 h 23058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838111" h="23058399">
                  <a:moveTo>
                    <a:pt x="837434" y="23058399"/>
                  </a:moveTo>
                  <a:cubicBezTo>
                    <a:pt x="503326" y="19394937"/>
                    <a:pt x="169219" y="15731476"/>
                    <a:pt x="63711" y="13281353"/>
                  </a:cubicBezTo>
                  <a:cubicBezTo>
                    <a:pt x="-41797" y="10831230"/>
                    <a:pt x="-30073" y="10010615"/>
                    <a:pt x="204388" y="8357661"/>
                  </a:cubicBezTo>
                  <a:cubicBezTo>
                    <a:pt x="438849" y="6704707"/>
                    <a:pt x="853295" y="4617999"/>
                    <a:pt x="1470480" y="3363630"/>
                  </a:cubicBezTo>
                  <a:cubicBezTo>
                    <a:pt x="2087666" y="2109261"/>
                    <a:pt x="2937245" y="1251408"/>
                    <a:pt x="3907501" y="831445"/>
                  </a:cubicBezTo>
                  <a:cubicBezTo>
                    <a:pt x="4877757" y="411482"/>
                    <a:pt x="4185407" y="542506"/>
                    <a:pt x="6323834" y="198399"/>
                  </a:cubicBezTo>
                  <a:cubicBezTo>
                    <a:pt x="8462261" y="-145708"/>
                    <a:pt x="16710480" y="63583"/>
                    <a:pt x="23838111" y="57722"/>
                  </a:cubicBez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3642D59E-CAF2-478C-8269-F33F25672883}"/>
                </a:ext>
              </a:extLst>
            </p:cNvPr>
            <p:cNvSpPr/>
            <p:nvPr/>
          </p:nvSpPr>
          <p:spPr>
            <a:xfrm>
              <a:off x="14469036" y="26031199"/>
              <a:ext cx="21468060" cy="4077831"/>
            </a:xfrm>
            <a:custGeom>
              <a:avLst/>
              <a:gdLst>
                <a:gd name="connsiteX0" fmla="*/ 0 w 23021365"/>
                <a:gd name="connsiteY0" fmla="*/ 163672 h 4077831"/>
                <a:gd name="connsiteX1" fmla="*/ 4087906 w 23021365"/>
                <a:gd name="connsiteY1" fmla="*/ 2307 h 4077831"/>
                <a:gd name="connsiteX2" fmla="*/ 8122024 w 23021365"/>
                <a:gd name="connsiteY2" fmla="*/ 271248 h 4077831"/>
                <a:gd name="connsiteX3" fmla="*/ 11994777 w 23021365"/>
                <a:gd name="connsiteY3" fmla="*/ 970495 h 4077831"/>
                <a:gd name="connsiteX4" fmla="*/ 16082683 w 23021365"/>
                <a:gd name="connsiteY4" fmla="*/ 2261413 h 4077831"/>
                <a:gd name="connsiteX5" fmla="*/ 19525130 w 23021365"/>
                <a:gd name="connsiteY5" fmla="*/ 3606119 h 4077831"/>
                <a:gd name="connsiteX6" fmla="*/ 21730447 w 23021365"/>
                <a:gd name="connsiteY6" fmla="*/ 4036425 h 4077831"/>
                <a:gd name="connsiteX7" fmla="*/ 23021365 w 23021365"/>
                <a:gd name="connsiteY7" fmla="*/ 4036425 h 4077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021365" h="4077831">
                  <a:moveTo>
                    <a:pt x="0" y="163672"/>
                  </a:moveTo>
                  <a:cubicBezTo>
                    <a:pt x="1367117" y="74025"/>
                    <a:pt x="2734235" y="-15622"/>
                    <a:pt x="4087906" y="2307"/>
                  </a:cubicBezTo>
                  <a:cubicBezTo>
                    <a:pt x="5441577" y="20236"/>
                    <a:pt x="6804212" y="109883"/>
                    <a:pt x="8122024" y="271248"/>
                  </a:cubicBezTo>
                  <a:cubicBezTo>
                    <a:pt x="9439836" y="432613"/>
                    <a:pt x="10668001" y="638801"/>
                    <a:pt x="11994777" y="970495"/>
                  </a:cubicBezTo>
                  <a:cubicBezTo>
                    <a:pt x="13321554" y="1302189"/>
                    <a:pt x="14827624" y="1822142"/>
                    <a:pt x="16082683" y="2261413"/>
                  </a:cubicBezTo>
                  <a:cubicBezTo>
                    <a:pt x="17337742" y="2700684"/>
                    <a:pt x="18583836" y="3310284"/>
                    <a:pt x="19525130" y="3606119"/>
                  </a:cubicBezTo>
                  <a:cubicBezTo>
                    <a:pt x="20466424" y="3901954"/>
                    <a:pt x="21147741" y="3964707"/>
                    <a:pt x="21730447" y="4036425"/>
                  </a:cubicBezTo>
                  <a:cubicBezTo>
                    <a:pt x="22313153" y="4108143"/>
                    <a:pt x="22667259" y="4072284"/>
                    <a:pt x="23021365" y="4036425"/>
                  </a:cubicBez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5C71CB84-1770-4AF9-88B5-6F87213506ED}"/>
              </a:ext>
            </a:extLst>
          </p:cNvPr>
          <p:cNvGrpSpPr/>
          <p:nvPr/>
        </p:nvGrpSpPr>
        <p:grpSpPr>
          <a:xfrm>
            <a:off x="30338971" y="7579228"/>
            <a:ext cx="8006868" cy="8655394"/>
            <a:chOff x="13511612" y="3177848"/>
            <a:chExt cx="23838111" cy="26931182"/>
          </a:xfrm>
        </p:grpSpPr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864BCC94-7B1A-4489-A767-8438E001CBE0}"/>
                </a:ext>
              </a:extLst>
            </p:cNvPr>
            <p:cNvSpPr/>
            <p:nvPr/>
          </p:nvSpPr>
          <p:spPr>
            <a:xfrm flipH="1">
              <a:off x="35937095" y="3305908"/>
              <a:ext cx="1412627" cy="26803122"/>
            </a:xfrm>
            <a:custGeom>
              <a:avLst/>
              <a:gdLst>
                <a:gd name="connsiteX0" fmla="*/ 0 w 281354"/>
                <a:gd name="connsiteY0" fmla="*/ 0 h 27080307"/>
                <a:gd name="connsiteX1" fmla="*/ 281354 w 281354"/>
                <a:gd name="connsiteY1" fmla="*/ 27080307 h 27080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1354" h="27080307">
                  <a:moveTo>
                    <a:pt x="0" y="0"/>
                  </a:moveTo>
                  <a:lnTo>
                    <a:pt x="281354" y="27080307"/>
                  </a:ln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4E96D99E-BE69-42FD-AAFE-FE7C7314E043}"/>
                </a:ext>
              </a:extLst>
            </p:cNvPr>
            <p:cNvSpPr/>
            <p:nvPr/>
          </p:nvSpPr>
          <p:spPr>
            <a:xfrm>
              <a:off x="13511612" y="3177848"/>
              <a:ext cx="23838111" cy="23058399"/>
            </a:xfrm>
            <a:custGeom>
              <a:avLst/>
              <a:gdLst>
                <a:gd name="connsiteX0" fmla="*/ 837434 w 23838111"/>
                <a:gd name="connsiteY0" fmla="*/ 23000677 h 23000677"/>
                <a:gd name="connsiteX1" fmla="*/ 63711 w 23838111"/>
                <a:gd name="connsiteY1" fmla="*/ 13223631 h 23000677"/>
                <a:gd name="connsiteX2" fmla="*/ 204388 w 23838111"/>
                <a:gd name="connsiteY2" fmla="*/ 8299939 h 23000677"/>
                <a:gd name="connsiteX3" fmla="*/ 1470480 w 23838111"/>
                <a:gd name="connsiteY3" fmla="*/ 3305908 h 23000677"/>
                <a:gd name="connsiteX4" fmla="*/ 4284019 w 23838111"/>
                <a:gd name="connsiteY4" fmla="*/ 773723 h 23000677"/>
                <a:gd name="connsiteX5" fmla="*/ 6323834 w 23838111"/>
                <a:gd name="connsiteY5" fmla="*/ 140677 h 23000677"/>
                <a:gd name="connsiteX6" fmla="*/ 23838111 w 23838111"/>
                <a:gd name="connsiteY6" fmla="*/ 0 h 23000677"/>
                <a:gd name="connsiteX0" fmla="*/ 837434 w 23838111"/>
                <a:gd name="connsiteY0" fmla="*/ 23103259 h 23103259"/>
                <a:gd name="connsiteX1" fmla="*/ 63711 w 23838111"/>
                <a:gd name="connsiteY1" fmla="*/ 13326213 h 23103259"/>
                <a:gd name="connsiteX2" fmla="*/ 204388 w 23838111"/>
                <a:gd name="connsiteY2" fmla="*/ 8402521 h 23103259"/>
                <a:gd name="connsiteX3" fmla="*/ 1470480 w 23838111"/>
                <a:gd name="connsiteY3" fmla="*/ 3408490 h 23103259"/>
                <a:gd name="connsiteX4" fmla="*/ 4284019 w 23838111"/>
                <a:gd name="connsiteY4" fmla="*/ 876305 h 23103259"/>
                <a:gd name="connsiteX5" fmla="*/ 6323834 w 23838111"/>
                <a:gd name="connsiteY5" fmla="*/ 243259 h 23103259"/>
                <a:gd name="connsiteX6" fmla="*/ 23838111 w 23838111"/>
                <a:gd name="connsiteY6" fmla="*/ 102582 h 23103259"/>
                <a:gd name="connsiteX0" fmla="*/ 837434 w 23838111"/>
                <a:gd name="connsiteY0" fmla="*/ 23002260 h 23002260"/>
                <a:gd name="connsiteX1" fmla="*/ 63711 w 23838111"/>
                <a:gd name="connsiteY1" fmla="*/ 13225214 h 23002260"/>
                <a:gd name="connsiteX2" fmla="*/ 204388 w 23838111"/>
                <a:gd name="connsiteY2" fmla="*/ 8301522 h 23002260"/>
                <a:gd name="connsiteX3" fmla="*/ 1470480 w 23838111"/>
                <a:gd name="connsiteY3" fmla="*/ 3307491 h 23002260"/>
                <a:gd name="connsiteX4" fmla="*/ 4284019 w 23838111"/>
                <a:gd name="connsiteY4" fmla="*/ 775306 h 23002260"/>
                <a:gd name="connsiteX5" fmla="*/ 6323834 w 23838111"/>
                <a:gd name="connsiteY5" fmla="*/ 142260 h 23002260"/>
                <a:gd name="connsiteX6" fmla="*/ 23838111 w 23838111"/>
                <a:gd name="connsiteY6" fmla="*/ 1583 h 23002260"/>
                <a:gd name="connsiteX0" fmla="*/ 837434 w 23838111"/>
                <a:gd name="connsiteY0" fmla="*/ 23000677 h 23000677"/>
                <a:gd name="connsiteX1" fmla="*/ 63711 w 23838111"/>
                <a:gd name="connsiteY1" fmla="*/ 13223631 h 23000677"/>
                <a:gd name="connsiteX2" fmla="*/ 204388 w 23838111"/>
                <a:gd name="connsiteY2" fmla="*/ 8299939 h 23000677"/>
                <a:gd name="connsiteX3" fmla="*/ 1470480 w 23838111"/>
                <a:gd name="connsiteY3" fmla="*/ 3305908 h 23000677"/>
                <a:gd name="connsiteX4" fmla="*/ 3907501 w 23838111"/>
                <a:gd name="connsiteY4" fmla="*/ 773723 h 23000677"/>
                <a:gd name="connsiteX5" fmla="*/ 6323834 w 23838111"/>
                <a:gd name="connsiteY5" fmla="*/ 140677 h 23000677"/>
                <a:gd name="connsiteX6" fmla="*/ 23838111 w 23838111"/>
                <a:gd name="connsiteY6" fmla="*/ 0 h 23000677"/>
                <a:gd name="connsiteX0" fmla="*/ 837434 w 23838111"/>
                <a:gd name="connsiteY0" fmla="*/ 23000677 h 23000677"/>
                <a:gd name="connsiteX1" fmla="*/ 63711 w 23838111"/>
                <a:gd name="connsiteY1" fmla="*/ 13223631 h 23000677"/>
                <a:gd name="connsiteX2" fmla="*/ 204388 w 23838111"/>
                <a:gd name="connsiteY2" fmla="*/ 8299939 h 23000677"/>
                <a:gd name="connsiteX3" fmla="*/ 1470480 w 23838111"/>
                <a:gd name="connsiteY3" fmla="*/ 3305908 h 23000677"/>
                <a:gd name="connsiteX4" fmla="*/ 3907501 w 23838111"/>
                <a:gd name="connsiteY4" fmla="*/ 773723 h 23000677"/>
                <a:gd name="connsiteX5" fmla="*/ 6323834 w 23838111"/>
                <a:gd name="connsiteY5" fmla="*/ 140677 h 23000677"/>
                <a:gd name="connsiteX6" fmla="*/ 23838111 w 23838111"/>
                <a:gd name="connsiteY6" fmla="*/ 0 h 23000677"/>
                <a:gd name="connsiteX0" fmla="*/ 837434 w 23838111"/>
                <a:gd name="connsiteY0" fmla="*/ 23000677 h 23000677"/>
                <a:gd name="connsiteX1" fmla="*/ 63711 w 23838111"/>
                <a:gd name="connsiteY1" fmla="*/ 13223631 h 23000677"/>
                <a:gd name="connsiteX2" fmla="*/ 204388 w 23838111"/>
                <a:gd name="connsiteY2" fmla="*/ 8299939 h 23000677"/>
                <a:gd name="connsiteX3" fmla="*/ 1470480 w 23838111"/>
                <a:gd name="connsiteY3" fmla="*/ 3305908 h 23000677"/>
                <a:gd name="connsiteX4" fmla="*/ 3907501 w 23838111"/>
                <a:gd name="connsiteY4" fmla="*/ 773723 h 23000677"/>
                <a:gd name="connsiteX5" fmla="*/ 6323834 w 23838111"/>
                <a:gd name="connsiteY5" fmla="*/ 140677 h 23000677"/>
                <a:gd name="connsiteX6" fmla="*/ 23838111 w 23838111"/>
                <a:gd name="connsiteY6" fmla="*/ 0 h 23000677"/>
                <a:gd name="connsiteX0" fmla="*/ 837434 w 23838111"/>
                <a:gd name="connsiteY0" fmla="*/ 23058399 h 23058399"/>
                <a:gd name="connsiteX1" fmla="*/ 63711 w 23838111"/>
                <a:gd name="connsiteY1" fmla="*/ 13281353 h 23058399"/>
                <a:gd name="connsiteX2" fmla="*/ 204388 w 23838111"/>
                <a:gd name="connsiteY2" fmla="*/ 8357661 h 23058399"/>
                <a:gd name="connsiteX3" fmla="*/ 1470480 w 23838111"/>
                <a:gd name="connsiteY3" fmla="*/ 3363630 h 23058399"/>
                <a:gd name="connsiteX4" fmla="*/ 3907501 w 23838111"/>
                <a:gd name="connsiteY4" fmla="*/ 831445 h 23058399"/>
                <a:gd name="connsiteX5" fmla="*/ 6323834 w 23838111"/>
                <a:gd name="connsiteY5" fmla="*/ 198399 h 23058399"/>
                <a:gd name="connsiteX6" fmla="*/ 23838111 w 23838111"/>
                <a:gd name="connsiteY6" fmla="*/ 57722 h 23058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838111" h="23058399">
                  <a:moveTo>
                    <a:pt x="837434" y="23058399"/>
                  </a:moveTo>
                  <a:cubicBezTo>
                    <a:pt x="503326" y="19394937"/>
                    <a:pt x="169219" y="15731476"/>
                    <a:pt x="63711" y="13281353"/>
                  </a:cubicBezTo>
                  <a:cubicBezTo>
                    <a:pt x="-41797" y="10831230"/>
                    <a:pt x="-30073" y="10010615"/>
                    <a:pt x="204388" y="8357661"/>
                  </a:cubicBezTo>
                  <a:cubicBezTo>
                    <a:pt x="438849" y="6704707"/>
                    <a:pt x="853295" y="4617999"/>
                    <a:pt x="1470480" y="3363630"/>
                  </a:cubicBezTo>
                  <a:cubicBezTo>
                    <a:pt x="2087666" y="2109261"/>
                    <a:pt x="2937245" y="1251408"/>
                    <a:pt x="3907501" y="831445"/>
                  </a:cubicBezTo>
                  <a:cubicBezTo>
                    <a:pt x="4877757" y="411482"/>
                    <a:pt x="4185407" y="542506"/>
                    <a:pt x="6323834" y="198399"/>
                  </a:cubicBezTo>
                  <a:cubicBezTo>
                    <a:pt x="8462261" y="-145708"/>
                    <a:pt x="16710480" y="63583"/>
                    <a:pt x="23838111" y="57722"/>
                  </a:cubicBez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7C9DD944-ED23-45EF-90BA-A579BDE83334}"/>
                </a:ext>
              </a:extLst>
            </p:cNvPr>
            <p:cNvSpPr/>
            <p:nvPr/>
          </p:nvSpPr>
          <p:spPr>
            <a:xfrm>
              <a:off x="14469036" y="26031199"/>
              <a:ext cx="21468060" cy="4077831"/>
            </a:xfrm>
            <a:custGeom>
              <a:avLst/>
              <a:gdLst>
                <a:gd name="connsiteX0" fmla="*/ 0 w 23021365"/>
                <a:gd name="connsiteY0" fmla="*/ 163672 h 4077831"/>
                <a:gd name="connsiteX1" fmla="*/ 4087906 w 23021365"/>
                <a:gd name="connsiteY1" fmla="*/ 2307 h 4077831"/>
                <a:gd name="connsiteX2" fmla="*/ 8122024 w 23021365"/>
                <a:gd name="connsiteY2" fmla="*/ 271248 h 4077831"/>
                <a:gd name="connsiteX3" fmla="*/ 11994777 w 23021365"/>
                <a:gd name="connsiteY3" fmla="*/ 970495 h 4077831"/>
                <a:gd name="connsiteX4" fmla="*/ 16082683 w 23021365"/>
                <a:gd name="connsiteY4" fmla="*/ 2261413 h 4077831"/>
                <a:gd name="connsiteX5" fmla="*/ 19525130 w 23021365"/>
                <a:gd name="connsiteY5" fmla="*/ 3606119 h 4077831"/>
                <a:gd name="connsiteX6" fmla="*/ 21730447 w 23021365"/>
                <a:gd name="connsiteY6" fmla="*/ 4036425 h 4077831"/>
                <a:gd name="connsiteX7" fmla="*/ 23021365 w 23021365"/>
                <a:gd name="connsiteY7" fmla="*/ 4036425 h 4077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021365" h="4077831">
                  <a:moveTo>
                    <a:pt x="0" y="163672"/>
                  </a:moveTo>
                  <a:cubicBezTo>
                    <a:pt x="1367117" y="74025"/>
                    <a:pt x="2734235" y="-15622"/>
                    <a:pt x="4087906" y="2307"/>
                  </a:cubicBezTo>
                  <a:cubicBezTo>
                    <a:pt x="5441577" y="20236"/>
                    <a:pt x="6804212" y="109883"/>
                    <a:pt x="8122024" y="271248"/>
                  </a:cubicBezTo>
                  <a:cubicBezTo>
                    <a:pt x="9439836" y="432613"/>
                    <a:pt x="10668001" y="638801"/>
                    <a:pt x="11994777" y="970495"/>
                  </a:cubicBezTo>
                  <a:cubicBezTo>
                    <a:pt x="13321554" y="1302189"/>
                    <a:pt x="14827624" y="1822142"/>
                    <a:pt x="16082683" y="2261413"/>
                  </a:cubicBezTo>
                  <a:cubicBezTo>
                    <a:pt x="17337742" y="2700684"/>
                    <a:pt x="18583836" y="3310284"/>
                    <a:pt x="19525130" y="3606119"/>
                  </a:cubicBezTo>
                  <a:cubicBezTo>
                    <a:pt x="20466424" y="3901954"/>
                    <a:pt x="21147741" y="3964707"/>
                    <a:pt x="21730447" y="4036425"/>
                  </a:cubicBezTo>
                  <a:cubicBezTo>
                    <a:pt x="22313153" y="4108143"/>
                    <a:pt x="22667259" y="4072284"/>
                    <a:pt x="23021365" y="4036425"/>
                  </a:cubicBezTo>
                </a:path>
              </a:pathLst>
            </a:custGeom>
            <a:noFill/>
            <a:ln w="127000">
              <a:solidFill>
                <a:srgbClr val="FF6DA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62579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9121</TotalTime>
  <Words>87</Words>
  <Application>Microsoft Office PowerPoint</Application>
  <PresentationFormat>Custom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Bradley Hand ITC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>Presbyterian Homes and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boutwellsrecept</dc:creator>
  <cp:lastModifiedBy>Phyllis Smith</cp:lastModifiedBy>
  <cp:revision>833</cp:revision>
  <cp:lastPrinted>2018-10-10T01:49:25Z</cp:lastPrinted>
  <dcterms:created xsi:type="dcterms:W3CDTF">2012-09-16T14:22:48Z</dcterms:created>
  <dcterms:modified xsi:type="dcterms:W3CDTF">2019-07-05T18:03:46Z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-1644658373</vt:i4>
  </property>
  <property fmtid="{D5CDD505-2E9C-101B-9397-08002B2CF9AE}" pid="3" name="_NewReviewCycle">
    <vt:lpwstr/>
  </property>
  <property fmtid="{D5CDD505-2E9C-101B-9397-08002B2CF9AE}" pid="4" name="_EmailSubject">
    <vt:lpwstr>cat</vt:lpwstr>
  </property>
  <property fmtid="{D5CDD505-2E9C-101B-9397-08002B2CF9AE}" pid="5" name="_AuthorEmail">
    <vt:lpwstr>boutwellsreceptionist@preshomes.org</vt:lpwstr>
  </property>
  <property fmtid="{D5CDD505-2E9C-101B-9397-08002B2CF9AE}" pid="6" name="_AuthorEmailDisplayName">
    <vt:lpwstr>Boutwells Receptionist</vt:lpwstr>
  </property>
</Properties>
</file>